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9" r:id="rId6"/>
    <p:sldId id="261" r:id="rId7"/>
    <p:sldId id="259" r:id="rId8"/>
    <p:sldId id="257" r:id="rId9"/>
    <p:sldId id="260" r:id="rId10"/>
    <p:sldId id="262" r:id="rId11"/>
    <p:sldId id="270" r:id="rId12"/>
    <p:sldId id="271" r:id="rId13"/>
    <p:sldId id="268" r:id="rId14"/>
    <p:sldId id="258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C4B4-C2C1-43CA-98D6-C4A058D4E5DA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5302-8C2C-4F62-8C3F-510F32E306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914400"/>
            <a:ext cx="7858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Mercredi</a:t>
            </a:r>
            <a:r>
              <a:rPr lang="en-GB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4. Mars</a:t>
            </a: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Objectives: </a:t>
            </a: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To extend our knowledge of France.</a:t>
            </a: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To say exactly where we live.</a:t>
            </a: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GB" sz="3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010400" y="4419600"/>
            <a:ext cx="140970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W0013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3947160" cy="2608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4876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 </a:t>
            </a:r>
            <a:r>
              <a:rPr lang="en-US" sz="4000" dirty="0" err="1" smtClean="0"/>
              <a:t>banlieue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371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au centre </a:t>
            </a:r>
            <a:r>
              <a:rPr lang="en-US" sz="4000" dirty="0" err="1" smtClean="0"/>
              <a:t>ville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au </a:t>
            </a:r>
            <a:r>
              <a:rPr lang="en-US" sz="4000" dirty="0" err="1" smtClean="0"/>
              <a:t>bord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971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à</a:t>
            </a:r>
            <a:r>
              <a:rPr lang="en-US" sz="4000" dirty="0" smtClean="0"/>
              <a:t> la </a:t>
            </a:r>
            <a:r>
              <a:rPr lang="en-US" sz="4000" dirty="0" err="1" smtClean="0"/>
              <a:t>montagne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à</a:t>
            </a:r>
            <a:r>
              <a:rPr lang="en-US" sz="4000" dirty="0" smtClean="0"/>
              <a:t> la </a:t>
            </a:r>
            <a:r>
              <a:rPr lang="en-US" sz="4000" dirty="0" err="1" smtClean="0"/>
              <a:t>campagne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648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 </a:t>
            </a:r>
            <a:r>
              <a:rPr lang="en-US" sz="4000" dirty="0" err="1" smtClean="0"/>
              <a:t>banlieue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048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Vraioù</a:t>
            </a:r>
            <a:r>
              <a:rPr lang="en-US" sz="4000" dirty="0" smtClean="0"/>
              <a:t> Faux?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295400"/>
            <a:ext cx="4267200" cy="82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town centre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mountains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countryside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suburbs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by the sea</a:t>
            </a:r>
          </a:p>
          <a:p>
            <a:endParaRPr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371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au centre </a:t>
            </a:r>
            <a:r>
              <a:rPr lang="en-US" sz="4000" dirty="0" err="1" smtClean="0"/>
              <a:t>ville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au </a:t>
            </a:r>
            <a:r>
              <a:rPr lang="en-US" sz="4000" dirty="0" err="1" smtClean="0"/>
              <a:t>bord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971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à</a:t>
            </a:r>
            <a:r>
              <a:rPr lang="en-US" sz="4000" dirty="0" smtClean="0"/>
              <a:t> la </a:t>
            </a:r>
            <a:r>
              <a:rPr lang="en-US" sz="4000" dirty="0" err="1" smtClean="0"/>
              <a:t>montagne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à</a:t>
            </a:r>
            <a:r>
              <a:rPr lang="en-US" sz="4000" dirty="0" smtClean="0"/>
              <a:t> la </a:t>
            </a:r>
            <a:r>
              <a:rPr lang="en-US" sz="4000" dirty="0" err="1" smtClean="0"/>
              <a:t>campagne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648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 </a:t>
            </a:r>
            <a:r>
              <a:rPr lang="en-US" sz="4000" dirty="0" err="1" smtClean="0"/>
              <a:t>banlieue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048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Vraioù</a:t>
            </a:r>
            <a:r>
              <a:rPr lang="en-US" sz="4000" dirty="0" smtClean="0"/>
              <a:t> Faux?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295400"/>
            <a:ext cx="4267200" cy="82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town centre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by the sea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mountains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countryside</a:t>
            </a:r>
          </a:p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rgbClr val="0000FF"/>
                </a:solidFill>
              </a:rPr>
              <a:t>in the suburbs</a:t>
            </a:r>
          </a:p>
          <a:p>
            <a:endParaRPr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habites-tu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/>
              <a:t> Where do you live?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1242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J’habite</a:t>
            </a:r>
            <a:r>
              <a:rPr lang="en-US" sz="2800" dirty="0" smtClean="0"/>
              <a:t> au centre </a:t>
            </a:r>
            <a:r>
              <a:rPr lang="en-US" sz="2800" dirty="0" err="1" smtClean="0"/>
              <a:t>villeà</a:t>
            </a:r>
            <a:r>
              <a:rPr lang="en-US" sz="2800" dirty="0" smtClean="0"/>
              <a:t> Bingley, </a:t>
            </a:r>
            <a:r>
              <a:rPr lang="en-US" sz="2800" dirty="0" err="1" smtClean="0"/>
              <a:t>dans</a:t>
            </a:r>
            <a:r>
              <a:rPr lang="en-US" sz="2800" dirty="0" smtClean="0"/>
              <a:t> le </a:t>
            </a:r>
            <a:r>
              <a:rPr lang="en-US" sz="2800" dirty="0" err="1" smtClean="0"/>
              <a:t>nord</a:t>
            </a:r>
            <a:r>
              <a:rPr lang="en-US" sz="2800" dirty="0" smtClean="0"/>
              <a:t> de </a:t>
            </a:r>
            <a:r>
              <a:rPr lang="en-US" sz="2800" dirty="0" err="1" smtClean="0"/>
              <a:t>l’angleterre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 live in the town centre in Bingley in the north of England.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sttropez01-7864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3132138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132138" y="0"/>
            <a:ext cx="3132137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11863" y="0"/>
            <a:ext cx="3132137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05038"/>
            <a:ext cx="3132138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343400"/>
            <a:ext cx="3132138" cy="2514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059113" y="2205038"/>
            <a:ext cx="3132137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971800" y="4114800"/>
            <a:ext cx="3132137" cy="2743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11863" y="2205038"/>
            <a:ext cx="3132137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011863" y="4267200"/>
            <a:ext cx="3132137" cy="2590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286000" y="2667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Où</a:t>
            </a:r>
            <a:r>
              <a:rPr lang="en-US" sz="5400" dirty="0" smtClean="0"/>
              <a:t> </a:t>
            </a:r>
            <a:r>
              <a:rPr lang="en-US" sz="5400" dirty="0" err="1" smtClean="0"/>
              <a:t>habites-tu</a:t>
            </a:r>
            <a:r>
              <a:rPr lang="en-US" sz="5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20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0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AlpHouse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3132138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132138" y="0"/>
            <a:ext cx="3132137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11863" y="0"/>
            <a:ext cx="3132137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09800"/>
            <a:ext cx="3132138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343400"/>
            <a:ext cx="3132138" cy="2514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059113" y="2205038"/>
            <a:ext cx="3132137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971800" y="4114800"/>
            <a:ext cx="3132137" cy="2743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11863" y="2205038"/>
            <a:ext cx="3132137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011863" y="4267200"/>
            <a:ext cx="3132137" cy="2590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286000" y="2667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Où</a:t>
            </a:r>
            <a:r>
              <a:rPr lang="en-US" sz="5400" dirty="0" smtClean="0"/>
              <a:t> </a:t>
            </a:r>
            <a:r>
              <a:rPr lang="en-US" sz="5400" dirty="0" err="1" smtClean="0"/>
              <a:t>habites-tu</a:t>
            </a:r>
            <a:r>
              <a:rPr lang="en-US" sz="5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20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0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countr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799" y="0"/>
            <a:ext cx="9074764" cy="68580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3360738" cy="243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132138" y="0"/>
            <a:ext cx="3132137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11863" y="0"/>
            <a:ext cx="3132137" cy="2205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09800"/>
            <a:ext cx="3132138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343400"/>
            <a:ext cx="3132138" cy="2514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059113" y="2205038"/>
            <a:ext cx="3132137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971800" y="4114800"/>
            <a:ext cx="3132137" cy="2743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11863" y="2205038"/>
            <a:ext cx="3132137" cy="220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011863" y="4267200"/>
            <a:ext cx="3132137" cy="2590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286000" y="2667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Où</a:t>
            </a:r>
            <a:r>
              <a:rPr lang="en-US" sz="5400" dirty="0" smtClean="0"/>
              <a:t> </a:t>
            </a:r>
            <a:r>
              <a:rPr lang="en-US" sz="5400" dirty="0" err="1" smtClean="0"/>
              <a:t>habites-tu</a:t>
            </a:r>
            <a:r>
              <a:rPr lang="en-US" sz="5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20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0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ville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667" dirty="0" smtClean="0"/>
              <a:t>In the back of your exercise book, match up 1-5 with a-</a:t>
            </a:r>
            <a:r>
              <a:rPr lang="en-US" sz="2667" dirty="0" err="1" smtClean="0"/>
              <a:t>e</a:t>
            </a:r>
            <a:r>
              <a:rPr lang="en-US" sz="2667" dirty="0" smtClean="0"/>
              <a:t>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J’habite</a:t>
            </a:r>
            <a:r>
              <a:rPr lang="en-US" dirty="0" smtClean="0"/>
              <a:t> à </a:t>
            </a:r>
            <a:r>
              <a:rPr lang="en-US" dirty="0" smtClean="0"/>
              <a:t>Cardiff au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Il </a:t>
            </a:r>
            <a:r>
              <a:rPr lang="en-US" dirty="0" err="1" smtClean="0"/>
              <a:t>habite</a:t>
            </a:r>
            <a:r>
              <a:rPr lang="en-US" dirty="0" smtClean="0"/>
              <a:t> à </a:t>
            </a:r>
            <a:r>
              <a:rPr lang="en-US" dirty="0" err="1" smtClean="0"/>
              <a:t>Londres</a:t>
            </a:r>
            <a:r>
              <a:rPr lang="en-US" dirty="0" smtClean="0"/>
              <a:t> </a:t>
            </a:r>
            <a:r>
              <a:rPr lang="en-US" dirty="0" smtClean="0"/>
              <a:t>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habites</a:t>
            </a:r>
            <a:r>
              <a:rPr lang="en-US" dirty="0" smtClean="0"/>
              <a:t> à </a:t>
            </a:r>
            <a:r>
              <a:rPr lang="en-US" dirty="0" smtClean="0"/>
              <a:t>Madrid 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Elle </a:t>
            </a:r>
            <a:r>
              <a:rPr lang="en-US" dirty="0" err="1" smtClean="0"/>
              <a:t>habite</a:t>
            </a:r>
            <a:r>
              <a:rPr lang="en-US" dirty="0" smtClean="0"/>
              <a:t> à </a:t>
            </a:r>
            <a:r>
              <a:rPr lang="en-US" dirty="0" smtClean="0"/>
              <a:t>Berlin 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J’habite</a:t>
            </a:r>
            <a:r>
              <a:rPr lang="en-US" dirty="0" smtClean="0"/>
              <a:t> à </a:t>
            </a:r>
            <a:r>
              <a:rPr lang="en-US" dirty="0" smtClean="0"/>
              <a:t>Paris 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9050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3200" dirty="0" smtClean="0"/>
              <a:t>France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3200" dirty="0" smtClean="0"/>
              <a:t>Pays de </a:t>
            </a:r>
            <a:r>
              <a:rPr lang="en-US" sz="3200" dirty="0" err="1" smtClean="0"/>
              <a:t>Galles</a:t>
            </a:r>
            <a:endParaRPr lang="en-US" sz="3200" dirty="0" smtClean="0"/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3200" dirty="0" err="1" smtClean="0"/>
              <a:t>Allemagne</a:t>
            </a:r>
            <a:endParaRPr lang="en-US" sz="3200" dirty="0" smtClean="0"/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3200" dirty="0" err="1" smtClean="0"/>
              <a:t>Espagne</a:t>
            </a:r>
            <a:endParaRPr lang="en-US" sz="3200" dirty="0" smtClean="0"/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3200" dirty="0" err="1" smtClean="0"/>
              <a:t>Angleterre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nswers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8507" r="-18507"/>
          <a:stretch>
            <a:fillRect/>
          </a:stretch>
        </p:blipFill>
        <p:spPr>
          <a:xfrm>
            <a:off x="-609600" y="609600"/>
            <a:ext cx="10169372" cy="5592763"/>
          </a:xfrm>
        </p:spPr>
      </p:pic>
      <p:sp>
        <p:nvSpPr>
          <p:cNvPr id="5" name="Rectangle 4"/>
          <p:cNvSpPr/>
          <p:nvPr/>
        </p:nvSpPr>
        <p:spPr>
          <a:xfrm>
            <a:off x="2514600" y="11430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54864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295400" y="30480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31242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22860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381000" y="22860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457200" y="38862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3962400"/>
            <a:ext cx="4038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carte_france5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3390" r="-33390"/>
          <a:stretch>
            <a:fillRect/>
          </a:stretch>
        </p:blipFill>
        <p:spPr>
          <a:xfrm>
            <a:off x="-533400" y="685800"/>
            <a:ext cx="10585037" cy="5821363"/>
          </a:xfrm>
        </p:spPr>
      </p:pic>
      <p:sp>
        <p:nvSpPr>
          <p:cNvPr id="16" name="Oval 15"/>
          <p:cNvSpPr/>
          <p:nvPr/>
        </p:nvSpPr>
        <p:spPr>
          <a:xfrm>
            <a:off x="4495800" y="1905000"/>
            <a:ext cx="5334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867400" y="2286000"/>
            <a:ext cx="2971800" cy="1676400"/>
            <a:chOff x="5867400" y="2286000"/>
            <a:chExt cx="2971800" cy="1676400"/>
          </a:xfrm>
        </p:grpSpPr>
        <p:sp>
          <p:nvSpPr>
            <p:cNvPr id="17" name="Line Callout 1 16"/>
            <p:cNvSpPr/>
            <p:nvPr/>
          </p:nvSpPr>
          <p:spPr>
            <a:xfrm>
              <a:off x="5867400" y="2286000"/>
              <a:ext cx="2971800" cy="1676400"/>
            </a:xfrm>
            <a:prstGeom prst="borderCallout1">
              <a:avLst>
                <a:gd name="adj1" fmla="val 48360"/>
                <a:gd name="adj2" fmla="val -1456"/>
                <a:gd name="adj3" fmla="val 1900"/>
                <a:gd name="adj4" fmla="val -2998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6000" y="28194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Paris </a:t>
              </a:r>
              <a:r>
                <a:rPr lang="en-US" dirty="0" err="1" smtClean="0"/>
                <a:t>est</a:t>
              </a:r>
              <a:r>
                <a:rPr lang="en-US" dirty="0" smtClean="0"/>
                <a:t> </a:t>
              </a:r>
              <a:r>
                <a:rPr lang="en-US" dirty="0" err="1" smtClean="0"/>
                <a:t>une</a:t>
              </a:r>
              <a:r>
                <a:rPr lang="en-US" dirty="0" smtClean="0"/>
                <a:t> </a:t>
              </a:r>
              <a:r>
                <a:rPr lang="en-US" dirty="0" err="1" smtClean="0"/>
                <a:t>ville</a:t>
              </a:r>
              <a:r>
                <a:rPr lang="en-US" dirty="0" smtClean="0"/>
                <a:t> </a:t>
              </a:r>
              <a:r>
                <a:rPr lang="en-US" dirty="0" err="1" smtClean="0"/>
                <a:t>dans</a:t>
              </a:r>
              <a:r>
                <a:rPr lang="en-US" dirty="0" smtClean="0"/>
                <a:t> </a:t>
              </a:r>
              <a:r>
                <a:rPr lang="en-US" dirty="0" smtClean="0"/>
                <a:t>le </a:t>
              </a:r>
              <a:r>
                <a:rPr lang="en-US" dirty="0" err="1" smtClean="0"/>
                <a:t>nord</a:t>
              </a:r>
              <a:r>
                <a:rPr lang="en-US" dirty="0" smtClean="0"/>
                <a:t> de la France.</a:t>
              </a:r>
              <a:endParaRPr lang="en-US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9600" y="6019800"/>
            <a:ext cx="7620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85800" y="2971800"/>
            <a:ext cx="2971800" cy="1676400"/>
            <a:chOff x="2133600" y="2667000"/>
            <a:chExt cx="2971800" cy="1676400"/>
          </a:xfrm>
        </p:grpSpPr>
        <p:sp>
          <p:nvSpPr>
            <p:cNvPr id="21" name="Line Callout 1 20"/>
            <p:cNvSpPr/>
            <p:nvPr/>
          </p:nvSpPr>
          <p:spPr>
            <a:xfrm>
              <a:off x="2133600" y="2667000"/>
              <a:ext cx="2971800" cy="1676400"/>
            </a:xfrm>
            <a:prstGeom prst="borderCallout1">
              <a:avLst>
                <a:gd name="adj1" fmla="val 98870"/>
                <a:gd name="adj2" fmla="val 51597"/>
                <a:gd name="adj3" fmla="val 189137"/>
                <a:gd name="adj4" fmla="val 12770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30480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Perpignan </a:t>
              </a:r>
              <a:r>
                <a:rPr lang="en-US" dirty="0" err="1" smtClean="0"/>
                <a:t>est</a:t>
              </a:r>
              <a:r>
                <a:rPr lang="en-US" dirty="0" smtClean="0"/>
                <a:t> </a:t>
              </a:r>
              <a:r>
                <a:rPr lang="en-US" dirty="0" err="1" smtClean="0"/>
                <a:t>une</a:t>
              </a:r>
              <a:r>
                <a:rPr lang="en-US" dirty="0" smtClean="0"/>
                <a:t> </a:t>
              </a:r>
              <a:r>
                <a:rPr lang="en-US" dirty="0" err="1" smtClean="0"/>
                <a:t>ville</a:t>
              </a:r>
              <a:r>
                <a:rPr lang="en-US" dirty="0" smtClean="0"/>
                <a:t> </a:t>
              </a:r>
              <a:r>
                <a:rPr lang="en-US" dirty="0" err="1" smtClean="0"/>
                <a:t>dans</a:t>
              </a:r>
              <a:r>
                <a:rPr lang="en-US" dirty="0" smtClean="0"/>
                <a:t> </a:t>
              </a:r>
              <a:r>
                <a:rPr lang="en-US" dirty="0" smtClean="0"/>
                <a:t>le </a:t>
              </a:r>
              <a:r>
                <a:rPr lang="en-US" dirty="0" err="1" smtClean="0"/>
                <a:t>sud</a:t>
              </a:r>
              <a:r>
                <a:rPr lang="en-US" dirty="0" smtClean="0"/>
                <a:t> de la France.</a:t>
              </a:r>
              <a:endParaRPr lang="en-US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2743200" y="3657600"/>
            <a:ext cx="6858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15000" y="5638800"/>
            <a:ext cx="6858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53200" y="1905000"/>
            <a:ext cx="6858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43200" y="2362200"/>
            <a:ext cx="6858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4038600"/>
            <a:ext cx="5334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71800" y="4495800"/>
            <a:ext cx="7620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Oùhabites-tu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 descr="carte-angleterr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1610" r="-61610"/>
          <a:stretch>
            <a:fillRect/>
          </a:stretch>
        </p:blipFill>
        <p:spPr>
          <a:xfrm>
            <a:off x="-1981200" y="1447800"/>
            <a:ext cx="8229600" cy="4525963"/>
          </a:xfrm>
        </p:spPr>
      </p:pic>
      <p:sp>
        <p:nvSpPr>
          <p:cNvPr id="4" name="TextBox 3"/>
          <p:cNvSpPr txBox="1"/>
          <p:nvPr/>
        </p:nvSpPr>
        <p:spPr>
          <a:xfrm>
            <a:off x="4572000" y="1905000"/>
            <a:ext cx="3581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</a:pPr>
            <a:endParaRPr lang="en-US" dirty="0" smtClean="0"/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en-US" dirty="0" err="1" smtClean="0"/>
              <a:t>J’habite</a:t>
            </a:r>
            <a:r>
              <a:rPr lang="en-US" dirty="0" smtClean="0"/>
              <a:t> à </a:t>
            </a:r>
            <a:r>
              <a:rPr lang="en-US" dirty="0" err="1" smtClean="0"/>
              <a:t>Londres</a:t>
            </a:r>
            <a:r>
              <a:rPr lang="en-US" dirty="0" smtClean="0"/>
              <a:t>, </a:t>
            </a:r>
            <a:r>
              <a:rPr lang="en-US" dirty="0" err="1" smtClean="0"/>
              <a:t>dans</a:t>
            </a:r>
            <a:r>
              <a:rPr lang="en-US" dirty="0" smtClean="0"/>
              <a:t> le ____ __ ___________.</a:t>
            </a: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en-US" dirty="0" err="1" smtClean="0"/>
              <a:t>J’habite</a:t>
            </a:r>
            <a:r>
              <a:rPr lang="en-US" dirty="0" smtClean="0"/>
              <a:t> à Norwich</a:t>
            </a:r>
            <a:r>
              <a:rPr lang="en-US" dirty="0" smtClean="0"/>
              <a:t>, ___ __ ____ __ ___________.</a:t>
            </a: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en-US" dirty="0" smtClean="0"/>
              <a:t>J’ </a:t>
            </a:r>
            <a:r>
              <a:rPr lang="en-US" dirty="0" err="1" smtClean="0"/>
              <a:t>habite</a:t>
            </a:r>
            <a:r>
              <a:rPr lang="en-US" dirty="0" smtClean="0"/>
              <a:t> à </a:t>
            </a:r>
            <a:r>
              <a:rPr lang="en-US" dirty="0" err="1" smtClean="0"/>
              <a:t>Newquay</a:t>
            </a:r>
            <a:r>
              <a:rPr lang="en-US" dirty="0" smtClean="0"/>
              <a:t>, ___ __ ____ __ ___________.</a:t>
            </a: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en-US" dirty="0" err="1" smtClean="0"/>
              <a:t>J’habite</a:t>
            </a:r>
            <a:r>
              <a:rPr lang="en-US" dirty="0" smtClean="0"/>
              <a:t> à </a:t>
            </a:r>
            <a:r>
              <a:rPr lang="en-US" dirty="0" smtClean="0"/>
              <a:t>Liverpool, ___ __ ____ __ ___________.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667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Bingley 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front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2346325" cy="31289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43200" y="5181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au centre </a:t>
            </a:r>
            <a:r>
              <a:rPr lang="en-US" sz="4000" dirty="0" err="1" smtClean="0"/>
              <a:t>ville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boat-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689475" cy="35147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38400" y="51816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au </a:t>
            </a:r>
            <a:r>
              <a:rPr lang="en-US" sz="4000" dirty="0" err="1" smtClean="0"/>
              <a:t>bord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AlpHouse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524000"/>
            <a:ext cx="3457575" cy="34575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400" y="5029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à</a:t>
            </a:r>
            <a:r>
              <a:rPr lang="en-US" sz="4000" dirty="0" smtClean="0"/>
              <a:t> la </a:t>
            </a:r>
            <a:r>
              <a:rPr lang="en-US" sz="4000" dirty="0" err="1" smtClean="0"/>
              <a:t>montagne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ountr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4679950" cy="23971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400" y="5029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à</a:t>
            </a:r>
            <a:r>
              <a:rPr lang="en-US" sz="4000" dirty="0" smtClean="0"/>
              <a:t> la </a:t>
            </a:r>
            <a:r>
              <a:rPr lang="en-US" sz="4000" dirty="0" err="1" smtClean="0"/>
              <a:t>campagne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247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C’est quelle ville? In the back of your exercise book, match up 1-5 with a-e.</vt:lpstr>
      <vt:lpstr>Slide 3</vt:lpstr>
      <vt:lpstr>Slide 4</vt:lpstr>
      <vt:lpstr>Oùhabites-tu?</vt:lpstr>
      <vt:lpstr>Slide 6</vt:lpstr>
      <vt:lpstr>Slide 7</vt:lpstr>
      <vt:lpstr>Slide 8</vt:lpstr>
      <vt:lpstr>Slide 9</vt:lpstr>
      <vt:lpstr>Slide 10</vt:lpstr>
      <vt:lpstr>Slide 11</vt:lpstr>
      <vt:lpstr>Slide 12</vt:lpstr>
      <vt:lpstr>Où habites-tu?   Where do you live? </vt:lpstr>
      <vt:lpstr>Slide 14</vt:lpstr>
      <vt:lpstr>Slide 15</vt:lpstr>
      <vt:lpstr>Slide 16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6</cp:revision>
  <dcterms:created xsi:type="dcterms:W3CDTF">2009-03-04T18:22:15Z</dcterms:created>
  <dcterms:modified xsi:type="dcterms:W3CDTF">2009-03-05T08:08:41Z</dcterms:modified>
</cp:coreProperties>
</file>