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90E28-25D7-416A-A99B-0F7217BB91F4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BCDCF-533F-4661-9CBA-FB176D5BDF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46D9-C610-4DEA-AE66-3308769E9D2F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4A71-61DD-4BCD-A442-CD79CD5AD60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357166"/>
          <a:ext cx="7772400" cy="297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1428760"/>
                <a:gridCol w="2734614"/>
                <a:gridCol w="1554480"/>
                <a:gridCol w="1554480"/>
              </a:tblGrid>
              <a:tr h="11333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Qui? (who)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Où</a:t>
                      </a:r>
                      <a:r>
                        <a:rPr lang="en-GB" dirty="0" smtClean="0"/>
                        <a:t> (e.g. à</a:t>
                      </a:r>
                      <a:r>
                        <a:rPr lang="en-GB" baseline="0" dirty="0" smtClean="0"/>
                        <a:t> la </a:t>
                      </a:r>
                      <a:r>
                        <a:rPr lang="en-GB" baseline="0" dirty="0" err="1" smtClean="0"/>
                        <a:t>montagne</a:t>
                      </a:r>
                      <a:r>
                        <a:rPr lang="en-GB" baseline="0" dirty="0" smtClean="0"/>
                        <a:t>)? (where)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Ville? (town)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Nord, </a:t>
                      </a:r>
                      <a:r>
                        <a:rPr lang="en-GB" dirty="0" err="1" smtClean="0"/>
                        <a:t>sud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est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ou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ouest</a:t>
                      </a:r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Phillipe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Isabelle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Caroline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3643314"/>
          <a:ext cx="7772400" cy="297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1428760"/>
                <a:gridCol w="2734614"/>
                <a:gridCol w="1554480"/>
                <a:gridCol w="1554480"/>
              </a:tblGrid>
              <a:tr h="11333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Qui? (who)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Où</a:t>
                      </a:r>
                      <a:r>
                        <a:rPr lang="en-GB" dirty="0" smtClean="0"/>
                        <a:t> (e.g. à</a:t>
                      </a:r>
                      <a:r>
                        <a:rPr lang="en-GB" baseline="0" dirty="0" smtClean="0"/>
                        <a:t> la </a:t>
                      </a:r>
                      <a:r>
                        <a:rPr lang="en-GB" baseline="0" dirty="0" err="1" smtClean="0"/>
                        <a:t>montagne</a:t>
                      </a:r>
                      <a:r>
                        <a:rPr lang="en-GB" baseline="0" dirty="0" smtClean="0"/>
                        <a:t>)? (where)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Ville? (town)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Nord, </a:t>
                      </a:r>
                      <a:r>
                        <a:rPr lang="en-GB" dirty="0" err="1" smtClean="0"/>
                        <a:t>sud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est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ou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ouest</a:t>
                      </a:r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Phillipe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Isabelle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Caroline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1</cp:revision>
  <dcterms:created xsi:type="dcterms:W3CDTF">2009-03-05T17:03:18Z</dcterms:created>
  <dcterms:modified xsi:type="dcterms:W3CDTF">2009-03-05T17:06:40Z</dcterms:modified>
</cp:coreProperties>
</file>