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E9F16-9FB0-4EDB-80C9-5DC9F4A8CBF3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E1FCE-D2F8-4AAD-A7AB-8AAFC2D4742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1FCE-D2F8-4AAD-A7AB-8AAFC2D4742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04A799-1C8E-492F-9B64-8825B18ECBB1}" type="datetimeFigureOut">
              <a:rPr lang="en-US" smtClean="0"/>
              <a:pPr/>
              <a:t>3/5/2009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ACC749-FC91-47C2-A228-BCE75A75A9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7" Type="http://schemas.openxmlformats.org/officeDocument/2006/relationships/audio" Target="file:///C:\Documents%20and%20Settings\Rick\My%20Documents\My%20Pictures\Microsoft%20Clip%20Organizer\j0388289.wav" TargetMode="External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audio" Target="../media/audio6.wav"/><Relationship Id="rId11" Type="http://schemas.openxmlformats.org/officeDocument/2006/relationships/image" Target="../media/image10.png"/><Relationship Id="rId5" Type="http://schemas.openxmlformats.org/officeDocument/2006/relationships/audio" Target="../media/audio5.wav"/><Relationship Id="rId10" Type="http://schemas.openxmlformats.org/officeDocument/2006/relationships/image" Target="../media/image9.png"/><Relationship Id="rId4" Type="http://schemas.openxmlformats.org/officeDocument/2006/relationships/audio" Target="../media/audio4.wav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00304A.wav">
            <a:hlinkClick r:id="" action="ppaction://media"/>
          </p:cNvPr>
          <p:cNvPicPr>
            <a:picLocks noRot="1" noChangeAspect="1"/>
          </p:cNvPicPr>
          <p:nvPr>
            <a:wavAudioFile r:embed="rId1" name="SN00304A.wav"/>
          </p:nvPr>
        </p:nvPicPr>
        <p:blipFill>
          <a:blip r:embed="rId10"/>
          <a:stretch>
            <a:fillRect/>
          </a:stretch>
        </p:blipFill>
        <p:spPr>
          <a:xfrm>
            <a:off x="1214414" y="357166"/>
            <a:ext cx="304800" cy="304800"/>
          </a:xfrm>
          <a:prstGeom prst="rect">
            <a:avLst/>
          </a:prstGeom>
        </p:spPr>
      </p:pic>
      <p:pic>
        <p:nvPicPr>
          <p:cNvPr id="4" name="j0074977.wav">
            <a:hlinkClick r:id="" action="ppaction://media"/>
          </p:cNvPr>
          <p:cNvPicPr>
            <a:picLocks noRot="1" noChangeAspect="1"/>
          </p:cNvPicPr>
          <p:nvPr>
            <a:wavAudioFile r:embed="rId2" name="j0074977.wav"/>
          </p:nvPr>
        </p:nvPicPr>
        <p:blipFill>
          <a:blip r:embed="rId11"/>
          <a:stretch>
            <a:fillRect/>
          </a:stretch>
        </p:blipFill>
        <p:spPr>
          <a:xfrm>
            <a:off x="1285852" y="1500174"/>
            <a:ext cx="304800" cy="304800"/>
          </a:xfrm>
          <a:prstGeom prst="rect">
            <a:avLst/>
          </a:prstGeom>
        </p:spPr>
      </p:pic>
      <p:pic>
        <p:nvPicPr>
          <p:cNvPr id="5" name="j0074747.wav">
            <a:hlinkClick r:id="" action="ppaction://media"/>
          </p:cNvPr>
          <p:cNvPicPr>
            <a:picLocks noRot="1" noChangeAspect="1"/>
          </p:cNvPicPr>
          <p:nvPr>
            <a:wavAudioFile r:embed="rId3" name="j0074747.wav"/>
          </p:nvPr>
        </p:nvPicPr>
        <p:blipFill>
          <a:blip r:embed="rId11"/>
          <a:stretch>
            <a:fillRect/>
          </a:stretch>
        </p:blipFill>
        <p:spPr>
          <a:xfrm>
            <a:off x="1214414" y="1000108"/>
            <a:ext cx="304800" cy="304800"/>
          </a:xfrm>
          <a:prstGeom prst="rect">
            <a:avLst/>
          </a:prstGeom>
        </p:spPr>
      </p:pic>
      <p:pic>
        <p:nvPicPr>
          <p:cNvPr id="6" name="j0327538.wav">
            <a:hlinkClick r:id="" action="ppaction://media"/>
          </p:cNvPr>
          <p:cNvPicPr>
            <a:picLocks noRot="1" noChangeAspect="1"/>
          </p:cNvPicPr>
          <p:nvPr>
            <a:wavAudioFile r:embed="rId4" name="j0327538.wav"/>
          </p:nvPr>
        </p:nvPicPr>
        <p:blipFill>
          <a:blip r:embed="rId11"/>
          <a:stretch>
            <a:fillRect/>
          </a:stretch>
        </p:blipFill>
        <p:spPr>
          <a:xfrm>
            <a:off x="1214414" y="2000240"/>
            <a:ext cx="304800" cy="304800"/>
          </a:xfrm>
          <a:prstGeom prst="rect">
            <a:avLst/>
          </a:prstGeom>
        </p:spPr>
      </p:pic>
      <p:pic>
        <p:nvPicPr>
          <p:cNvPr id="7" name="j0074801.wav">
            <a:hlinkClick r:id="" action="ppaction://media"/>
          </p:cNvPr>
          <p:cNvPicPr>
            <a:picLocks noRot="1" noChangeAspect="1"/>
          </p:cNvPicPr>
          <p:nvPr>
            <a:wavAudioFile r:embed="rId5" name="j0074801.wav"/>
          </p:nvPr>
        </p:nvPicPr>
        <p:blipFill>
          <a:blip r:embed="rId11"/>
          <a:stretch>
            <a:fillRect/>
          </a:stretch>
        </p:blipFill>
        <p:spPr>
          <a:xfrm>
            <a:off x="714348" y="1500174"/>
            <a:ext cx="304800" cy="304800"/>
          </a:xfrm>
          <a:prstGeom prst="rect">
            <a:avLst/>
          </a:prstGeom>
        </p:spPr>
      </p:pic>
      <p:pic>
        <p:nvPicPr>
          <p:cNvPr id="8" name="j0388195.wav">
            <a:hlinkClick r:id="" action="ppaction://media"/>
          </p:cNvPr>
          <p:cNvPicPr>
            <a:picLocks noRot="1" noChangeAspect="1"/>
          </p:cNvPicPr>
          <p:nvPr>
            <a:wavAudioFile r:embed="rId6" name="j0388195.wav"/>
          </p:nvPr>
        </p:nvPicPr>
        <p:blipFill>
          <a:blip r:embed="rId11"/>
          <a:stretch>
            <a:fillRect/>
          </a:stretch>
        </p:blipFill>
        <p:spPr>
          <a:xfrm>
            <a:off x="714348" y="1000108"/>
            <a:ext cx="304800" cy="304800"/>
          </a:xfrm>
          <a:prstGeom prst="rect">
            <a:avLst/>
          </a:prstGeom>
        </p:spPr>
      </p:pic>
      <p:pic>
        <p:nvPicPr>
          <p:cNvPr id="9" name="j0388289.wav">
            <a:hlinkClick r:id="" action="ppaction://media"/>
          </p:cNvPr>
          <p:cNvPicPr>
            <a:picLocks noRot="1" noChangeAspect="1"/>
          </p:cNvPicPr>
          <p:nvPr>
            <a:audioFile r:link="rId7"/>
          </p:nvPr>
        </p:nvPicPr>
        <p:blipFill>
          <a:blip r:embed="rId11"/>
          <a:stretch>
            <a:fillRect/>
          </a:stretch>
        </p:blipFill>
        <p:spPr>
          <a:xfrm>
            <a:off x="714348" y="2000240"/>
            <a:ext cx="304800" cy="30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12" y="571480"/>
            <a:ext cx="55721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3000" dirty="0" err="1" smtClean="0">
                <a:latin typeface="+mj-lt"/>
              </a:rPr>
              <a:t>Une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vilUn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commerciaUn</a:t>
            </a:r>
            <a:endParaRPr lang="en-GB" sz="3000" dirty="0" smtClean="0">
              <a:latin typeface="+mj-lt"/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sz="3000" dirty="0" err="1" smtClean="0">
                <a:latin typeface="+mj-lt"/>
              </a:rPr>
              <a:t>Une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vilUn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touristique</a:t>
            </a:r>
            <a:endParaRPr lang="en-GB" sz="3000" dirty="0" smtClean="0">
              <a:latin typeface="+mj-lt"/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sz="3000" dirty="0" err="1" smtClean="0">
                <a:latin typeface="+mj-lt"/>
              </a:rPr>
              <a:t>Une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vilUn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historique</a:t>
            </a:r>
            <a:endParaRPr lang="en-GB" sz="3000" dirty="0" smtClean="0">
              <a:latin typeface="+mj-lt"/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sz="3000" dirty="0" err="1" smtClean="0">
                <a:latin typeface="+mj-lt"/>
              </a:rPr>
              <a:t>Une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vilUn</a:t>
            </a:r>
            <a:r>
              <a:rPr lang="en-GB" sz="3000" dirty="0" smtClean="0">
                <a:latin typeface="+mj-lt"/>
              </a:rPr>
              <a:t> </a:t>
            </a:r>
            <a:r>
              <a:rPr lang="en-GB" sz="3000" dirty="0" err="1" smtClean="0">
                <a:latin typeface="+mj-lt"/>
              </a:rPr>
              <a:t>industrielUn</a:t>
            </a:r>
            <a:endParaRPr lang="en-GB" sz="3000" dirty="0" smtClean="0">
              <a:latin typeface="+mj-lt"/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sz="3000" dirty="0" smtClean="0">
                <a:latin typeface="+mj-lt"/>
              </a:rPr>
              <a:t>Un port de commerce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3000" dirty="0" smtClean="0">
                <a:latin typeface="+mj-lt"/>
              </a:rPr>
              <a:t>Un port de </a:t>
            </a:r>
            <a:r>
              <a:rPr lang="en-GB" sz="3000" dirty="0" err="1" smtClean="0">
                <a:latin typeface="+mj-lt"/>
              </a:rPr>
              <a:t>p</a:t>
            </a:r>
            <a:r>
              <a:rPr lang="en-GB" sz="3000" dirty="0" err="1" smtClean="0">
                <a:latin typeface="+mj-lt"/>
                <a:cs typeface="Arial"/>
              </a:rPr>
              <a:t>êche</a:t>
            </a:r>
            <a:endParaRPr lang="en-GB" sz="3000" dirty="0" smtClean="0">
              <a:latin typeface="+mj-lt"/>
              <a:cs typeface="Arial"/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sz="3000" dirty="0" err="1" smtClean="0">
                <a:latin typeface="+mj-lt"/>
                <a:cs typeface="Arial"/>
              </a:rPr>
              <a:t>Une</a:t>
            </a:r>
            <a:r>
              <a:rPr lang="en-GB" sz="3000" dirty="0" smtClean="0">
                <a:latin typeface="+mj-lt"/>
                <a:cs typeface="Arial"/>
              </a:rPr>
              <a:t> station </a:t>
            </a:r>
            <a:r>
              <a:rPr lang="en-GB" sz="3000" dirty="0" err="1" smtClean="0">
                <a:latin typeface="+mj-lt"/>
                <a:cs typeface="Arial"/>
              </a:rPr>
              <a:t>balnéaire</a:t>
            </a:r>
            <a:endParaRPr lang="en-GB" sz="3000" dirty="0" smtClean="0">
              <a:latin typeface="+mj-lt"/>
              <a:cs typeface="Arial"/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sz="3000" dirty="0" err="1" smtClean="0">
                <a:latin typeface="+mj-lt"/>
                <a:cs typeface="Arial"/>
              </a:rPr>
              <a:t>Une</a:t>
            </a:r>
            <a:r>
              <a:rPr lang="en-GB" sz="3000" dirty="0" smtClean="0">
                <a:latin typeface="+mj-lt"/>
                <a:cs typeface="Arial"/>
              </a:rPr>
              <a:t> station de ski</a:t>
            </a:r>
            <a:endParaRPr lang="en-GB" sz="3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3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73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635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79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659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4282" y="1481328"/>
            <a:ext cx="4643470" cy="4525963"/>
          </a:xfrm>
        </p:spPr>
        <p:txBody>
          <a:bodyPr/>
          <a:lstStyle/>
          <a:p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ville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commerciale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ville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touristique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ville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historique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ville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industrielle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 port de commerce</a:t>
            </a:r>
          </a:p>
          <a:p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 port de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êche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station </a:t>
            </a:r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balnéaire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GB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Une</a:t>
            </a: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station de ski</a:t>
            </a:r>
            <a:endParaRPr lang="en-GB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Tourist town</a:t>
            </a: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Industrial town</a:t>
            </a:r>
          </a:p>
          <a:p>
            <a:pPr>
              <a:buNone/>
            </a:pP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Ski resort</a:t>
            </a:r>
          </a:p>
          <a:p>
            <a:pPr>
              <a:buNone/>
            </a:pP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commercial town</a:t>
            </a:r>
          </a:p>
          <a:p>
            <a:pPr>
              <a:buNone/>
            </a:pP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Fishing port</a:t>
            </a:r>
          </a:p>
          <a:p>
            <a:pPr>
              <a:buNone/>
            </a:pP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Commerce port</a:t>
            </a:r>
          </a:p>
          <a:p>
            <a:pPr>
              <a:buNone/>
            </a:pP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Seaside town</a:t>
            </a:r>
          </a:p>
          <a:p>
            <a:pPr>
              <a:buNone/>
            </a:pPr>
            <a:r>
              <a:rPr lang="en-GB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Historical town</a:t>
            </a:r>
          </a:p>
          <a:p>
            <a:pPr>
              <a:buNone/>
            </a:pPr>
            <a:endParaRPr lang="en-GB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85725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14290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00430" y="142852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142852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2285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1"/>
          <a:ext cx="7072362" cy="6647795"/>
        </p:xfrm>
        <a:graphic>
          <a:graphicData uri="http://schemas.openxmlformats.org/drawingml/2006/table">
            <a:tbl>
              <a:tblPr/>
              <a:tblGrid>
                <a:gridCol w="2873147"/>
                <a:gridCol w="4199215"/>
              </a:tblGrid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centre commercial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shopping centre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parc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park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cinéma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cinema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patinoire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ice-rink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stade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 de foot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football stadium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9456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centre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sportif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sports centre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château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castUn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L'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hôpital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hospital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poste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post-office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9636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piscine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swimming pool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gare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station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église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church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courts de tennis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tennis courts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cathédrale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cathedral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commissariat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police station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musée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solidFill>
                            <a:schemeClr val="tx1"/>
                          </a:solidFill>
                        </a:rPr>
                        <a:t>The museum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394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office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tourisme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tourist information bureau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banque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bank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rivière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The river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1"/>
          <a:ext cx="7072362" cy="6647795"/>
        </p:xfrm>
        <a:graphic>
          <a:graphicData uri="http://schemas.openxmlformats.org/drawingml/2006/table">
            <a:tbl>
              <a:tblPr/>
              <a:tblGrid>
                <a:gridCol w="2873147"/>
                <a:gridCol w="4199215"/>
              </a:tblGrid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centre commercial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parc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cinéma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patinoire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stade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 de foot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9456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centre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sportif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château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L'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hôpital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poste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9636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piscine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gare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église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courts de tennis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cathédrale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commissariat</a:t>
                      </a: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musée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394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office </a:t>
                      </a:r>
                      <a:r>
                        <a:rPr lang="en-GB" sz="1800" u="none" dirty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tourisme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banque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578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 err="1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en-GB" sz="18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u="none" dirty="0" err="1">
                          <a:solidFill>
                            <a:schemeClr val="tx1"/>
                          </a:solidFill>
                        </a:rPr>
                        <a:t>rivière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40640" marR="40640" marT="20320" marB="20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J’habite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____________________ qui </a:t>
            </a:r>
            <a:r>
              <a:rPr lang="en-GB" dirty="0" err="1" smtClean="0"/>
              <a:t>s’appelle</a:t>
            </a:r>
            <a:r>
              <a:rPr lang="en-GB" dirty="0" smtClean="0"/>
              <a:t>                       </a:t>
            </a:r>
          </a:p>
          <a:p>
            <a:pPr>
              <a:buNone/>
            </a:pPr>
            <a:r>
              <a:rPr lang="en-GB" dirty="0" smtClean="0"/>
              <a:t>                      __________________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Où</a:t>
            </a:r>
            <a:r>
              <a:rPr lang="en-GB" dirty="0" smtClean="0"/>
              <a:t> </a:t>
            </a:r>
            <a:r>
              <a:rPr lang="en-GB" dirty="0" err="1" smtClean="0"/>
              <a:t>j’habite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y a ................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n’y</a:t>
            </a:r>
            <a:r>
              <a:rPr lang="en-GB" dirty="0" smtClean="0"/>
              <a:t> a pas de ................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(et les opinions!!!)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Bonjour!  Je </a:t>
            </a:r>
            <a:r>
              <a:rPr lang="en-GB" dirty="0" err="1" smtClean="0"/>
              <a:t>m’appelle</a:t>
            </a:r>
            <a:r>
              <a:rPr lang="en-GB" dirty="0" smtClean="0"/>
              <a:t> ________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Où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Un____________________ ?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 _____________ 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n'est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difficiUn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Prenez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rue à ______ 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c'est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à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côté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____________ 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910" y="4572008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deuxième  droite  </a:t>
            </a:r>
            <a:r>
              <a:rPr lang="fr-FR" dirty="0" err="1" smtClean="0"/>
              <a:t>droite</a:t>
            </a:r>
            <a:r>
              <a:rPr lang="fr-FR" dirty="0" smtClean="0"/>
              <a:t>      banque   droite   </a:t>
            </a:r>
            <a:r>
              <a:rPr lang="fr-FR" dirty="0" err="1" smtClean="0"/>
              <a:t>cathédraUn</a:t>
            </a:r>
            <a:r>
              <a:rPr lang="fr-FR" dirty="0" smtClean="0"/>
              <a:t>  droit   commissariat    </a:t>
            </a:r>
            <a:r>
              <a:rPr lang="fr-FR" dirty="0" err="1" smtClean="0"/>
              <a:t>commissariat</a:t>
            </a:r>
            <a:r>
              <a:rPr lang="fr-FR" dirty="0" smtClean="0"/>
              <a:t>    droite   troisième    gauche  première    </a:t>
            </a:r>
            <a:r>
              <a:rPr lang="en-US" dirty="0" err="1" smtClean="0">
                <a:latin typeface="Arial" charset="0"/>
                <a:cs typeface="Arial" charset="0"/>
              </a:rPr>
              <a:t>l'église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ctr"/>
            <a:r>
              <a:rPr lang="fr-FR" dirty="0" smtClean="0"/>
              <a:t>gauche   église </a:t>
            </a:r>
            <a:endParaRPr lang="en-GB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500174"/>
            <a:ext cx="783265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Pardon,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madame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je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cherche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________________ 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cathédraUn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n'est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pas loin.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AlUnz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tout  _____________ 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tournez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à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__________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prenez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rue à _____________. 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3357562"/>
            <a:ext cx="9144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Excusez-moi Monsieur, pour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alUnr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à  ______________?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L‘ ________,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c'est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difficiUn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Tournez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à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_________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prenez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rue à  ________ 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tournez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à __________ et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c'est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!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            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000496" y="59293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            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36" y="357167"/>
            <a:ext cx="889362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14356"/>
            <a:ext cx="7429552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85794"/>
            <a:ext cx="757242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28604"/>
            <a:ext cx="7786742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2"/>
            <a:ext cx="7429551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0042"/>
            <a:ext cx="721523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04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279</Words>
  <Application>Microsoft Office PowerPoint</Application>
  <PresentationFormat>On-screen Show (4:3)</PresentationFormat>
  <Paragraphs>113</Paragraphs>
  <Slides>15</Slides>
  <Notes>14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Bonjour!  Je m’appelle ________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&amp; Caz</dc:creator>
  <cp:lastModifiedBy>Beckfoot School</cp:lastModifiedBy>
  <cp:revision>12</cp:revision>
  <dcterms:created xsi:type="dcterms:W3CDTF">2008-02-16T22:44:10Z</dcterms:created>
  <dcterms:modified xsi:type="dcterms:W3CDTF">2009-03-05T16:33:30Z</dcterms:modified>
</cp:coreProperties>
</file>