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80" r:id="rId5"/>
    <p:sldId id="281" r:id="rId6"/>
    <p:sldId id="257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87C06-903C-4EA5-A5A3-BAEE11309DCC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A84D-1E51-4B0E-BAE6-4A4145D9D5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9D5C8-0956-4785-80E4-F05AF5C83495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B17E-6091-489C-89D0-7C84304F77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66CE1-4DFD-49AD-821E-9A6AD63294ED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78EA5-24CB-4A13-8D18-3EA0DAA86B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3E93-017E-4472-B14D-FDC86D9EA2DA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3A6F-79E1-409F-A4C5-89F8B6020F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927C-A880-487E-A807-D02F60543E05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9924-081D-44D8-A4E7-14E1CF5710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B5BB-3E6C-4B82-B58F-D72AE57AD1E0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4D805-6457-4A70-A9CF-48770E050B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C8DDF-93AC-4DD2-AE7D-6BCF76E7C77B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1393-7123-4E40-9D11-4D8CA77BC2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34C25-0E1B-4301-8531-97CCA6800E47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0F7B-391B-4079-A008-FAC7BFA77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6E92B-5651-4AAF-B2A7-F933E83D63EE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5C6B7-6C6B-4BF7-B69B-8C4F4F7915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E8E82-0B7B-4E09-8219-B3F0BC36B0AA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598D-2A04-43D9-8765-36F535B517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12E3B-9BD2-49D3-B64D-FDEF97E60531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06AF-0C45-40C0-8DB4-54AEE2401F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ABC776-8B82-4444-83D9-E285A52C09FC}" type="datetimeFigureOut">
              <a:rPr lang="en-US"/>
              <a:pPr>
                <a:defRPr/>
              </a:pPr>
              <a:t>3/31/2009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B87AB-0ED7-43CD-9CF5-BC659F3040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Easter in France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Who is Head of the Catholic Church?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 Queen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There isn’t one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 Pope</a:t>
            </a:r>
          </a:p>
        </p:txBody>
      </p:sp>
      <p:pic>
        <p:nvPicPr>
          <p:cNvPr id="11268" name="Picture 2" descr="C:\Users\severine\AppData\Local\Microsoft\Windows\Temporary Internet Files\Content.IE5\U1PBL2OK\MPj043591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2714625"/>
            <a:ext cx="201771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c. The Pope. He lives in the Vatican, in Italy.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happens to the Church bells on the Thursday before Easter?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They stop ringing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They ring all day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They ring every hour</a:t>
            </a:r>
          </a:p>
        </p:txBody>
      </p:sp>
      <p:pic>
        <p:nvPicPr>
          <p:cNvPr id="13316" name="Picture 2" descr="C:\Users\severine\AppData\Local\Microsoft\Windows\Temporary Internet Files\Content.IE5\WZVO8UD3\MCj038717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2214563"/>
            <a:ext cx="2328862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They stop ringing. Supposedly gone to see the Pope.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How many days does the Easter bank holiday weekend last?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Two days as normal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Four days as in England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Three days – Saturday Sunday and Monday</a:t>
            </a:r>
          </a:p>
        </p:txBody>
      </p:sp>
      <p:pic>
        <p:nvPicPr>
          <p:cNvPr id="15364" name="Picture 2" descr="C:\Users\severine\AppData\Local\Microsoft\Windows\Temporary Internet Files\Content.IE5\WZVO8UD3\MCj0436246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5" y="1928813"/>
            <a:ext cx="2082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c. 3 days. People work and go to school on Good Friday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do pupils in Church schools do at 3pm on Good Friday?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Have a minute silence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Have an Easter egg hunt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Do a special Easter quiz</a:t>
            </a:r>
          </a:p>
        </p:txBody>
      </p:sp>
      <p:pic>
        <p:nvPicPr>
          <p:cNvPr id="17412" name="Picture 2" descr="C:\Users\severine\AppData\Local\Microsoft\Windows\Temporary Internet Files\Content.IE5\WZVO8UD3\MPj038479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2500313"/>
            <a:ext cx="1692275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Have a minute silence. It is the time Jesus died.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Who delivers presents to children on Easter Sunday?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 Easter bunny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 Church bells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 Easter chick</a:t>
            </a:r>
          </a:p>
        </p:txBody>
      </p:sp>
      <p:pic>
        <p:nvPicPr>
          <p:cNvPr id="19460" name="Picture 2" descr="C:\Users\severine\AppData\Local\Microsoft\Windows\Temporary Internet Files\Content.IE5\VB5LOYLM\MMj0172490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71688"/>
            <a:ext cx="4000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b. The Church bells. On their way back from 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is the French for Shrove Tuesday?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Mardi Gras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Pâques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Crêpes</a:t>
            </a:r>
          </a:p>
        </p:txBody>
      </p:sp>
      <p:pic>
        <p:nvPicPr>
          <p:cNvPr id="3076" name="Picture 2" descr="C:\Users\severine\AppData\Local\Microsoft\Windows\Temporary Internet Files\Content.IE5\U1PBL2OK\MCj041296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8" y="1857375"/>
            <a:ext cx="3843337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sort of presents do children receive?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Chocolate eggs and bells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Bell shaped bread and biscuits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Toys</a:t>
            </a:r>
          </a:p>
        </p:txBody>
      </p:sp>
      <p:pic>
        <p:nvPicPr>
          <p:cNvPr id="21508" name="Picture 2" descr="C:\Users\severine\AppData\Local\Microsoft\Windows\Temporary Internet Files\Content.IE5\IWMR2H7N\MPj0399603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2143125"/>
            <a:ext cx="2495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Chocolate eggs and bells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happens on 1</a:t>
            </a:r>
            <a:r>
              <a:rPr lang="en-GB" baseline="30000" smtClean="0"/>
              <a:t>st</a:t>
            </a:r>
            <a:r>
              <a:rPr lang="en-GB" smtClean="0"/>
              <a:t> April?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There is no school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It’s a play only day at school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Children have to stick a paper fish on adults’ backs</a:t>
            </a:r>
          </a:p>
        </p:txBody>
      </p:sp>
      <p:pic>
        <p:nvPicPr>
          <p:cNvPr id="23556" name="Picture 2" descr="C:\Users\severine\AppData\Local\Microsoft\Windows\Temporary Internet Files\Content.IE5\U1PBL2OK\MPj039995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1643063"/>
            <a:ext cx="31083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 sz="6000" smtClean="0"/>
              <a:t>c. Children cut out fish shapes and stick them on the back of adults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What happens on 1</a:t>
            </a:r>
            <a:r>
              <a:rPr lang="en-GB" baseline="30000" smtClean="0"/>
              <a:t>st</a:t>
            </a:r>
            <a:r>
              <a:rPr lang="en-GB" smtClean="0"/>
              <a:t> May?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It’s a bank holiday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People give lily of the valley for good luck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It is the first of 3 bank holidays in May</a:t>
            </a:r>
          </a:p>
        </p:txBody>
      </p:sp>
      <p:pic>
        <p:nvPicPr>
          <p:cNvPr id="25604" name="Picture 2" descr="C:\Users\severine\AppData\Local\Microsoft\Windows\Temporary Internet Files\Content.IE5\U1PBL2OK\MPj042766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4713" y="0"/>
            <a:ext cx="191928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GB" sz="6000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All three of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GB" sz="2400" smtClean="0"/>
          </a:p>
          <a:p>
            <a:pPr algn="ctr" eaLnBrk="1" hangingPunct="1">
              <a:buFont typeface="Arial" charset="0"/>
              <a:buNone/>
            </a:pPr>
            <a:r>
              <a:rPr lang="en-GB" sz="7200" smtClean="0"/>
              <a:t>What does “Joyeuses Pâques” mean?</a:t>
            </a:r>
          </a:p>
        </p:txBody>
      </p:sp>
      <p:pic>
        <p:nvPicPr>
          <p:cNvPr id="27651" name="Picture 2" descr="C:\Users\severine\AppData\Local\Microsoft\Windows\Temporary Internet Files\Content.IE5\VB5LOYLM\MCj040465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0" y="5426075"/>
            <a:ext cx="18415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3" descr="C:\Users\severine\AppData\Local\Microsoft\Windows\Temporary Internet Files\Content.IE5\WZVO8UD3\MCj0404675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42875"/>
            <a:ext cx="1695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C:\Users\severine\AppData\Local\Microsoft\Windows\Temporary Internet Files\Content.IE5\IWMR2H7N\MCj029541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64138"/>
            <a:ext cx="1641475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C:\Users\severine\AppData\Local\Microsoft\Windows\Temporary Internet Files\Content.IE5\U1PBL2OK\MPj0399610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67613" y="0"/>
            <a:ext cx="1576387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Mardi Gras. It means fat tuesday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happens on Shrove Tuesday in France?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Children have fancy dress competitions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There is no school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People eat a special type of bread</a:t>
            </a:r>
          </a:p>
        </p:txBody>
      </p:sp>
      <p:pic>
        <p:nvPicPr>
          <p:cNvPr id="5124" name="Picture 3" descr="C:\Users\severine\AppData\Local\Microsoft\Windows\Temporary Internet Files\Content.IE5\IWMR2H7N\MMj0336812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5" y="3143250"/>
            <a:ext cx="25781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Fancy dress competitions and parades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the French for Easter?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Easter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Pâques</a:t>
            </a:r>
          </a:p>
          <a:p>
            <a:pPr marL="514350" indent="-514350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Chocolate</a:t>
            </a:r>
          </a:p>
        </p:txBody>
      </p:sp>
      <p:pic>
        <p:nvPicPr>
          <p:cNvPr id="7172" name="Picture 2" descr="C:\Users\severine\AppData\Local\Microsoft\Windows\Temporary Internet Files\Content.IE5\IWMR2H7N\MCj043639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8" y="2428875"/>
            <a:ext cx="1447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b. Pâques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is the main religion in France?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Catholic</a:t>
            </a:r>
          </a:p>
          <a:p>
            <a:pPr marL="514350" indent="-514350" algn="r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Anglican</a:t>
            </a:r>
          </a:p>
          <a:p>
            <a:pPr marL="514350" indent="-514350" algn="r" eaLnBrk="1" hangingPunct="1">
              <a:lnSpc>
                <a:spcPct val="210000"/>
              </a:lnSpc>
              <a:buFont typeface="Calibri" pitchFamily="34" charset="0"/>
              <a:buAutoNum type="alphaLcPeriod"/>
            </a:pPr>
            <a:r>
              <a:rPr lang="en-GB" smtClean="0"/>
              <a:t>Muslim</a:t>
            </a:r>
          </a:p>
        </p:txBody>
      </p:sp>
      <p:pic>
        <p:nvPicPr>
          <p:cNvPr id="9220" name="Picture 2" descr="C:\Users\severine\AppData\Local\Microsoft\Windows\Temporary Internet Files\Content.IE5\U1PBL2OK\MPj043591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2714625"/>
            <a:ext cx="201771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smtClean="0"/>
          </a:p>
          <a:p>
            <a:pPr eaLnBrk="1" hangingPunct="1">
              <a:buFont typeface="Arial" charset="0"/>
              <a:buNone/>
            </a:pPr>
            <a:endParaRPr lang="en-GB" smtClean="0"/>
          </a:p>
          <a:p>
            <a:pPr algn="ctr" eaLnBrk="1" hangingPunct="1">
              <a:buFont typeface="Arial" charset="0"/>
              <a:buNone/>
            </a:pPr>
            <a:r>
              <a:rPr lang="en-GB" sz="6000" smtClean="0"/>
              <a:t>a. Catholic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368</Words>
  <Application>Microsoft Office PowerPoint</Application>
  <PresentationFormat>On-screen Show (4:3)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Easter in France</vt:lpstr>
      <vt:lpstr>What is the French for Shrove Tuesday?</vt:lpstr>
      <vt:lpstr>Slide 3</vt:lpstr>
      <vt:lpstr>What happens on Shrove Tuesday in France?</vt:lpstr>
      <vt:lpstr>Slide 5</vt:lpstr>
      <vt:lpstr>What is the French for Easter?</vt:lpstr>
      <vt:lpstr>Slide 7</vt:lpstr>
      <vt:lpstr>What is the main religion in France?</vt:lpstr>
      <vt:lpstr>Slide 9</vt:lpstr>
      <vt:lpstr>Who is Head of the Catholic Church?</vt:lpstr>
      <vt:lpstr>Slide 11</vt:lpstr>
      <vt:lpstr>What happens to the Church bells on the Thursday before Easter?</vt:lpstr>
      <vt:lpstr>Slide 13</vt:lpstr>
      <vt:lpstr>How many days does the Easter bank holiday weekend last?</vt:lpstr>
      <vt:lpstr>Slide 15</vt:lpstr>
      <vt:lpstr>What do pupils in Church schools do at 3pm on Good Friday?</vt:lpstr>
      <vt:lpstr>Slide 17</vt:lpstr>
      <vt:lpstr>Who delivers presents to children on Easter Sunday?</vt:lpstr>
      <vt:lpstr>Slide 19</vt:lpstr>
      <vt:lpstr>What sort of presents do children receive?</vt:lpstr>
      <vt:lpstr>Slide 21</vt:lpstr>
      <vt:lpstr>What happens on 1st April?</vt:lpstr>
      <vt:lpstr>Slide 23</vt:lpstr>
      <vt:lpstr>What happens on 1st May?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in France</dc:title>
  <dc:creator>severine</dc:creator>
  <cp:lastModifiedBy>Beckfoot School</cp:lastModifiedBy>
  <cp:revision>4</cp:revision>
  <dcterms:created xsi:type="dcterms:W3CDTF">2008-03-13T14:59:32Z</dcterms:created>
  <dcterms:modified xsi:type="dcterms:W3CDTF">2009-03-31T08:24:36Z</dcterms:modified>
</cp:coreProperties>
</file>