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0" r:id="rId3"/>
    <p:sldId id="312" r:id="rId4"/>
    <p:sldId id="311" r:id="rId5"/>
    <p:sldId id="313" r:id="rId6"/>
    <p:sldId id="314" r:id="rId7"/>
    <p:sldId id="315" r:id="rId8"/>
    <p:sldId id="317" r:id="rId9"/>
    <p:sldId id="318" r:id="rId10"/>
    <p:sldId id="316" r:id="rId11"/>
    <p:sldId id="319" r:id="rId12"/>
    <p:sldId id="307" r:id="rId13"/>
    <p:sldId id="321" r:id="rId14"/>
    <p:sldId id="32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DD3A966-7228-441C-888F-4285292477BA}" type="datetimeFigureOut">
              <a:rPr lang="en-US"/>
              <a:pPr>
                <a:defRPr/>
              </a:pPr>
              <a:t>5/19/2009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85D8407-9D81-46BD-898A-A0951AB1AC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06FB74-BE4E-4DCA-94E0-5C8073B7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C5D8C-E8D8-4DE3-8F2D-5F1C767BC44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7728-FDBD-4A4E-83BC-24F940C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0FC70-81C3-4078-BE8F-6676F57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BB6EF-9EEB-4793-ABFE-97F16FC6C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36754-2E4B-4DD9-A162-508D5B579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A020B-C92C-4779-AECF-DC0204B01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77703-F6D7-4653-97CD-5E5F1AF0C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497C0-D8AD-49CD-AA55-CAB2E9996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9FC9B-5B75-4405-912D-D8E279C54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5314B-B5FF-4094-8850-5A64C15A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5250B-692C-4634-A041-A03154538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7E17E-1DD1-4A1A-99FA-D5973A0AA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C88FF-0A1E-47E6-B08A-F64610BC2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9F68D57-87AB-428B-9F68-0B27D26DF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Au café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Learning objective: To learn phrases for ordering in a café</a:t>
            </a: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2052" name="Picture 5" descr="j0232898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4143375"/>
            <a:ext cx="11271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" descr="C:\Documents and Settings\ittstaff8\Local Settings\Temporary Internet Files\Content.IE5\4V9RMYZD\MCj0412472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13" y="428625"/>
            <a:ext cx="1863725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5" descr="C:\Documents and Settings\ittstaff8\Local Settings\Temporary Internet Files\Content.IE5\MREZEP2B\MCj0411892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8" y="4786313"/>
            <a:ext cx="1665287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6" descr="C:\Documents and Settings\ittstaff8\Local Settings\Temporary Internet Files\Content.IE5\K1C1QFSX\MCj043797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1428736"/>
            <a:ext cx="18764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7" descr="C:\Documents and Settings\ittstaff8\Local Settings\Temporary Internet Files\Content.IE5\MPSV2PE5\MCj0424854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88" y="4643438"/>
            <a:ext cx="135255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472" y="642918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Mercredi</a:t>
            </a:r>
            <a:r>
              <a:rPr lang="en-GB" sz="2400" dirty="0" smtClean="0"/>
              <a:t>, 20 </a:t>
            </a:r>
            <a:r>
              <a:rPr lang="en-GB" sz="2400" dirty="0" err="1" smtClean="0"/>
              <a:t>mai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itchFamily="34" charset="0"/>
              </a:rPr>
              <a:t>C’est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combien</a:t>
            </a:r>
            <a:r>
              <a:rPr lang="en-GB" dirty="0" smtClean="0">
                <a:latin typeface="Calibri" pitchFamily="34" charset="0"/>
              </a:rPr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8" y="1428736"/>
            <a:ext cx="1900222" cy="4525963"/>
          </a:xfrm>
        </p:spPr>
        <p:txBody>
          <a:bodyPr/>
          <a:lstStyle/>
          <a:p>
            <a:pPr>
              <a:buNone/>
            </a:pPr>
            <a:r>
              <a:rPr lang="en-GB" sz="20000" dirty="0" smtClean="0"/>
              <a:t>?</a:t>
            </a:r>
            <a:endParaRPr lang="en-GB" sz="20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00240"/>
            <a:ext cx="4214842" cy="28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5723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Bonjour!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Merci</a:t>
            </a:r>
            <a:r>
              <a:rPr lang="en-GB" dirty="0" smtClean="0"/>
              <a:t>!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S’il</a:t>
            </a:r>
            <a:r>
              <a:rPr lang="en-GB" dirty="0" smtClean="0"/>
              <a:t>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plaît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Au </a:t>
            </a:r>
            <a:r>
              <a:rPr lang="en-GB" dirty="0" err="1" smtClean="0"/>
              <a:t>revoir</a:t>
            </a:r>
            <a:r>
              <a:rPr lang="en-GB" dirty="0" smtClean="0"/>
              <a:t>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928662" y="1071546"/>
            <a:ext cx="2185988" cy="1628775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>
                <a:latin typeface="Calibri" pitchFamily="34" charset="0"/>
              </a:rPr>
              <a:t>Bonjour, Monsieur, </a:t>
            </a:r>
            <a:r>
              <a:rPr lang="en-GB" dirty="0" err="1">
                <a:latin typeface="Calibri" pitchFamily="34" charset="0"/>
              </a:rPr>
              <a:t>vous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désirez</a:t>
            </a:r>
            <a:r>
              <a:rPr lang="en-GB" dirty="0">
                <a:latin typeface="Calibri" pitchFamily="34" charset="0"/>
              </a:rPr>
              <a:t> ?</a:t>
            </a:r>
            <a:endParaRPr lang="en-US" dirty="0"/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>
            <a:off x="785813" y="5357813"/>
            <a:ext cx="1714500" cy="1028700"/>
          </a:xfrm>
          <a:prstGeom prst="wedgeEllipseCallout">
            <a:avLst>
              <a:gd name="adj1" fmla="val -61667"/>
              <a:gd name="adj2" fmla="val 553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Oui, c’est tout?</a:t>
            </a:r>
            <a:endParaRPr lang="en-US"/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6572264" y="3143248"/>
            <a:ext cx="1714500" cy="1028700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Merci, au revoir</a:t>
            </a:r>
            <a:endParaRPr 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6786563" y="4929188"/>
            <a:ext cx="1714500" cy="1028700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Au revoir</a:t>
            </a:r>
            <a:endParaRPr lang="en-US"/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3000364" y="2857496"/>
            <a:ext cx="1714500" cy="1028700"/>
          </a:xfrm>
          <a:prstGeom prst="wedgeEllipseCallout">
            <a:avLst>
              <a:gd name="adj1" fmla="val -58630"/>
              <a:gd name="adj2" fmla="val 5845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>
                <a:latin typeface="Calibri" pitchFamily="34" charset="0"/>
              </a:rPr>
              <a:t>C’est</a:t>
            </a:r>
            <a:r>
              <a:rPr lang="en-GB" dirty="0">
                <a:latin typeface="Calibri" pitchFamily="34" charset="0"/>
              </a:rPr>
              <a:t> tout monsieur?</a:t>
            </a:r>
            <a:endParaRPr lang="en-US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428625" y="3857625"/>
            <a:ext cx="2143125" cy="1171575"/>
          </a:xfrm>
          <a:prstGeom prst="wedgeEllipseCallout">
            <a:avLst>
              <a:gd name="adj1" fmla="val 35370"/>
              <a:gd name="adj2" fmla="val 6894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fr-FR">
                <a:latin typeface="Calibri" pitchFamily="34" charset="0"/>
              </a:rPr>
              <a:t>Je voudrais une limonade s’il vous plait</a:t>
            </a:r>
            <a:endParaRPr lang="en-US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3571868" y="4857760"/>
            <a:ext cx="1714500" cy="1028700"/>
          </a:xfrm>
          <a:prstGeom prst="wedgeEllipseCallout">
            <a:avLst>
              <a:gd name="adj1" fmla="val 88333"/>
              <a:gd name="adj2" fmla="val 3870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 smtClean="0">
                <a:latin typeface="Calibri" pitchFamily="34" charset="0"/>
              </a:rPr>
              <a:t>Oui</a:t>
            </a:r>
            <a:r>
              <a:rPr lang="en-GB" dirty="0" smtClean="0">
                <a:latin typeface="Calibri" pitchFamily="34" charset="0"/>
              </a:rPr>
              <a:t>.  </a:t>
            </a:r>
            <a:r>
              <a:rPr lang="en-GB" dirty="0" err="1" smtClean="0">
                <a:latin typeface="Calibri" pitchFamily="34" charset="0"/>
              </a:rPr>
              <a:t>C’est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combien</a:t>
            </a:r>
            <a:r>
              <a:rPr lang="en-GB" dirty="0" smtClean="0">
                <a:latin typeface="Calibri" pitchFamily="34" charset="0"/>
              </a:rPr>
              <a:t>?</a:t>
            </a:r>
            <a:endParaRPr lang="en-GB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4071934" y="928670"/>
            <a:ext cx="2286016" cy="1785950"/>
          </a:xfrm>
          <a:prstGeom prst="wedgeEllipseCallout">
            <a:avLst>
              <a:gd name="adj1" fmla="val 63570"/>
              <a:gd name="adj2" fmla="val 4295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fr-FR" dirty="0">
                <a:latin typeface="Calibri" pitchFamily="34" charset="0"/>
              </a:rPr>
              <a:t>Non, je voudrais aussi un coca s’il vous plait</a:t>
            </a:r>
            <a:endParaRPr lang="en-US" dirty="0"/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7143768" y="1500174"/>
            <a:ext cx="1714500" cy="1214446"/>
          </a:xfrm>
          <a:prstGeom prst="wedgeEllipseCallout">
            <a:avLst>
              <a:gd name="adj1" fmla="val -67706"/>
              <a:gd name="adj2" fmla="val 586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>
                <a:latin typeface="Calibri" pitchFamily="34" charset="0"/>
              </a:rPr>
              <a:t>C’est</a:t>
            </a:r>
            <a:r>
              <a:rPr lang="en-GB" dirty="0">
                <a:latin typeface="Calibri" pitchFamily="34" charset="0"/>
              </a:rPr>
              <a:t> 6 </a:t>
            </a:r>
            <a:r>
              <a:rPr lang="en-GB" dirty="0" err="1">
                <a:latin typeface="Calibri" pitchFamily="34" charset="0"/>
              </a:rPr>
              <a:t>euros</a:t>
            </a:r>
            <a:r>
              <a:rPr lang="en-GB" dirty="0">
                <a:latin typeface="Calibri" pitchFamily="34" charset="0"/>
              </a:rPr>
              <a:t> monsieur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928662" y="1071546"/>
            <a:ext cx="2185988" cy="1628775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>
                <a:latin typeface="Calibri" pitchFamily="34" charset="0"/>
              </a:rPr>
              <a:t>Bonjour, Monsieur, </a:t>
            </a:r>
            <a:r>
              <a:rPr lang="en-GB" dirty="0" err="1">
                <a:latin typeface="Calibri" pitchFamily="34" charset="0"/>
              </a:rPr>
              <a:t>vous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désirez</a:t>
            </a:r>
            <a:r>
              <a:rPr lang="en-GB" dirty="0">
                <a:latin typeface="Calibri" pitchFamily="34" charset="0"/>
              </a:rPr>
              <a:t> ?</a:t>
            </a:r>
            <a:endParaRPr lang="en-US" dirty="0"/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>
            <a:off x="785813" y="5357813"/>
            <a:ext cx="1714500" cy="1028700"/>
          </a:xfrm>
          <a:prstGeom prst="wedgeEllipseCallout">
            <a:avLst>
              <a:gd name="adj1" fmla="val -61667"/>
              <a:gd name="adj2" fmla="val 553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Oui, c’est tout?</a:t>
            </a:r>
            <a:endParaRPr lang="en-US"/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6572264" y="3143248"/>
            <a:ext cx="1714500" cy="1028700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Merci, au revoir</a:t>
            </a:r>
            <a:endParaRPr 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6786563" y="4929188"/>
            <a:ext cx="1714500" cy="1028700"/>
          </a:xfrm>
          <a:prstGeom prst="wedgeEllipseCallout">
            <a:avLst>
              <a:gd name="adj1" fmla="val -63519"/>
              <a:gd name="adj2" fmla="val 3623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>
                <a:latin typeface="Calibri" pitchFamily="34" charset="0"/>
              </a:rPr>
              <a:t>Au revoir</a:t>
            </a:r>
            <a:endParaRPr lang="en-US"/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3000364" y="2857496"/>
            <a:ext cx="1714500" cy="1028700"/>
          </a:xfrm>
          <a:prstGeom prst="wedgeEllipseCallout">
            <a:avLst>
              <a:gd name="adj1" fmla="val -58630"/>
              <a:gd name="adj2" fmla="val 5845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>
                <a:latin typeface="Calibri" pitchFamily="34" charset="0"/>
              </a:rPr>
              <a:t>C’est</a:t>
            </a:r>
            <a:r>
              <a:rPr lang="en-GB" dirty="0">
                <a:latin typeface="Calibri" pitchFamily="34" charset="0"/>
              </a:rPr>
              <a:t> tout monsieur?</a:t>
            </a:r>
            <a:endParaRPr lang="en-US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428625" y="3857625"/>
            <a:ext cx="2143125" cy="1171575"/>
          </a:xfrm>
          <a:prstGeom prst="wedgeEllipseCallout">
            <a:avLst>
              <a:gd name="adj1" fmla="val 35370"/>
              <a:gd name="adj2" fmla="val 6894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fr-FR">
                <a:latin typeface="Calibri" pitchFamily="34" charset="0"/>
              </a:rPr>
              <a:t>Je voudrais une limonade s’il vous plait</a:t>
            </a:r>
            <a:endParaRPr lang="en-US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3571868" y="4857760"/>
            <a:ext cx="1714500" cy="1028700"/>
          </a:xfrm>
          <a:prstGeom prst="wedgeEllipseCallout">
            <a:avLst>
              <a:gd name="adj1" fmla="val 88333"/>
              <a:gd name="adj2" fmla="val 3870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 smtClean="0">
                <a:latin typeface="Calibri" pitchFamily="34" charset="0"/>
              </a:rPr>
              <a:t>Oui</a:t>
            </a:r>
            <a:r>
              <a:rPr lang="en-GB" dirty="0" smtClean="0">
                <a:latin typeface="Calibri" pitchFamily="34" charset="0"/>
              </a:rPr>
              <a:t>.  </a:t>
            </a:r>
            <a:r>
              <a:rPr lang="en-GB" dirty="0" err="1" smtClean="0">
                <a:latin typeface="Calibri" pitchFamily="34" charset="0"/>
              </a:rPr>
              <a:t>C’est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combien</a:t>
            </a:r>
            <a:r>
              <a:rPr lang="en-GB" dirty="0" smtClean="0">
                <a:latin typeface="Calibri" pitchFamily="34" charset="0"/>
              </a:rPr>
              <a:t>?</a:t>
            </a:r>
            <a:endParaRPr lang="en-GB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4071934" y="928670"/>
            <a:ext cx="2286016" cy="1785950"/>
          </a:xfrm>
          <a:prstGeom prst="wedgeEllipseCallout">
            <a:avLst>
              <a:gd name="adj1" fmla="val 63570"/>
              <a:gd name="adj2" fmla="val 4295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fr-FR" dirty="0">
                <a:latin typeface="Calibri" pitchFamily="34" charset="0"/>
              </a:rPr>
              <a:t>Non, je voudrais aussi un coca s’il vous plait</a:t>
            </a:r>
            <a:endParaRPr lang="en-US" dirty="0"/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7143768" y="1500174"/>
            <a:ext cx="1714500" cy="1214446"/>
          </a:xfrm>
          <a:prstGeom prst="wedgeEllipseCallout">
            <a:avLst>
              <a:gd name="adj1" fmla="val -67706"/>
              <a:gd name="adj2" fmla="val 586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err="1">
                <a:latin typeface="Calibri" pitchFamily="34" charset="0"/>
              </a:rPr>
              <a:t>C’est</a:t>
            </a:r>
            <a:r>
              <a:rPr lang="en-GB" dirty="0">
                <a:latin typeface="Calibri" pitchFamily="34" charset="0"/>
              </a:rPr>
              <a:t> 6 </a:t>
            </a:r>
            <a:r>
              <a:rPr lang="en-GB" dirty="0" err="1">
                <a:latin typeface="Calibri" pitchFamily="34" charset="0"/>
              </a:rPr>
              <a:t>euros</a:t>
            </a:r>
            <a:r>
              <a:rPr lang="en-GB" dirty="0">
                <a:latin typeface="Calibri" pitchFamily="34" charset="0"/>
              </a:rPr>
              <a:t> monsieur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 animBg="1"/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sz="2200" dirty="0" smtClean="0"/>
              <a:t>Bonjour monsieur. </a:t>
            </a:r>
            <a:r>
              <a:rPr lang="en-GB" sz="2200" dirty="0" err="1" smtClean="0"/>
              <a:t>Vous</a:t>
            </a:r>
            <a:r>
              <a:rPr lang="en-GB" sz="2200" dirty="0" smtClean="0"/>
              <a:t> </a:t>
            </a:r>
            <a:r>
              <a:rPr lang="en-GB" sz="2200" dirty="0" err="1" smtClean="0"/>
              <a:t>désirez</a:t>
            </a:r>
            <a:r>
              <a:rPr lang="en-GB" sz="2200" dirty="0" smtClean="0"/>
              <a:t>?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smtClean="0"/>
              <a:t>Je </a:t>
            </a:r>
            <a:r>
              <a:rPr lang="en-GB" sz="2200" dirty="0" err="1" smtClean="0"/>
              <a:t>prends</a:t>
            </a:r>
            <a:r>
              <a:rPr lang="en-GB" sz="2200" dirty="0" smtClean="0"/>
              <a:t> un café au </a:t>
            </a:r>
            <a:r>
              <a:rPr lang="en-GB" sz="2200" dirty="0" err="1" smtClean="0"/>
              <a:t>lait</a:t>
            </a:r>
            <a:r>
              <a:rPr lang="en-GB" sz="2200" dirty="0" smtClean="0"/>
              <a:t>, un </a:t>
            </a:r>
            <a:r>
              <a:rPr lang="en-GB" sz="2200" dirty="0" err="1" smtClean="0"/>
              <a:t>thé</a:t>
            </a:r>
            <a:r>
              <a:rPr lang="en-GB" sz="2200" dirty="0" smtClean="0"/>
              <a:t> au citron et un sandwich au </a:t>
            </a:r>
            <a:r>
              <a:rPr lang="en-GB" sz="2200" dirty="0" err="1" smtClean="0"/>
              <a:t>jambon</a:t>
            </a:r>
            <a:r>
              <a:rPr lang="en-GB" sz="2200" dirty="0" smtClean="0"/>
              <a:t>, </a:t>
            </a:r>
            <a:r>
              <a:rPr lang="en-GB" sz="2200" dirty="0" err="1" smtClean="0"/>
              <a:t>s’il</a:t>
            </a:r>
            <a:r>
              <a:rPr lang="en-GB" sz="2200" dirty="0" smtClean="0"/>
              <a:t> </a:t>
            </a:r>
            <a:r>
              <a:rPr lang="en-GB" sz="2200" dirty="0" err="1" smtClean="0"/>
              <a:t>vous</a:t>
            </a:r>
            <a:r>
              <a:rPr lang="en-GB" sz="2200" dirty="0" smtClean="0"/>
              <a:t> </a:t>
            </a:r>
            <a:r>
              <a:rPr lang="en-GB" sz="2200" dirty="0" err="1" smtClean="0"/>
              <a:t>plaît</a:t>
            </a:r>
            <a:r>
              <a:rPr lang="en-GB" sz="2200" dirty="0" smtClean="0"/>
              <a:t>.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err="1" smtClean="0"/>
              <a:t>C’est</a:t>
            </a:r>
            <a:r>
              <a:rPr lang="en-GB" sz="2200" dirty="0" smtClean="0"/>
              <a:t> tout?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smtClean="0"/>
              <a:t>Non, je </a:t>
            </a:r>
            <a:r>
              <a:rPr lang="en-GB" sz="2200" dirty="0" err="1" smtClean="0"/>
              <a:t>voudrais</a:t>
            </a:r>
            <a:r>
              <a:rPr lang="en-GB" sz="2200" dirty="0" smtClean="0"/>
              <a:t> </a:t>
            </a:r>
            <a:r>
              <a:rPr lang="en-GB" sz="2200" dirty="0" err="1" smtClean="0"/>
              <a:t>une</a:t>
            </a:r>
            <a:r>
              <a:rPr lang="en-GB" sz="2200" dirty="0" smtClean="0"/>
              <a:t> pizza et un </a:t>
            </a:r>
            <a:r>
              <a:rPr lang="en-GB" sz="2200" dirty="0" err="1" smtClean="0"/>
              <a:t>croque</a:t>
            </a:r>
            <a:r>
              <a:rPr lang="en-GB" sz="2200" dirty="0" smtClean="0"/>
              <a:t>-monsieur </a:t>
            </a:r>
            <a:r>
              <a:rPr lang="en-GB" sz="2200" dirty="0" err="1" smtClean="0"/>
              <a:t>aussi</a:t>
            </a:r>
            <a:r>
              <a:rPr lang="en-GB" sz="2200" dirty="0" smtClean="0"/>
              <a:t>.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err="1" smtClean="0"/>
              <a:t>C’est</a:t>
            </a:r>
            <a:r>
              <a:rPr lang="en-GB" sz="2200" dirty="0" smtClean="0"/>
              <a:t> tout? 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err="1" smtClean="0"/>
              <a:t>Oui</a:t>
            </a:r>
            <a:r>
              <a:rPr lang="en-GB" sz="2200" dirty="0" smtClean="0"/>
              <a:t>.  </a:t>
            </a:r>
            <a:r>
              <a:rPr lang="en-GB" sz="2200" dirty="0" err="1" smtClean="0"/>
              <a:t>C’est</a:t>
            </a:r>
            <a:r>
              <a:rPr lang="en-GB" sz="2200" dirty="0" smtClean="0"/>
              <a:t> </a:t>
            </a:r>
            <a:r>
              <a:rPr lang="en-GB" sz="2200" dirty="0" err="1" smtClean="0"/>
              <a:t>combien</a:t>
            </a:r>
            <a:r>
              <a:rPr lang="en-GB" sz="2200" dirty="0" smtClean="0"/>
              <a:t>?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err="1" smtClean="0"/>
              <a:t>C’est</a:t>
            </a:r>
            <a:r>
              <a:rPr lang="en-GB" sz="2200" dirty="0" smtClean="0"/>
              <a:t> 16 </a:t>
            </a:r>
            <a:r>
              <a:rPr lang="en-GB" sz="2200" dirty="0" err="1" smtClean="0"/>
              <a:t>euros</a:t>
            </a:r>
            <a:r>
              <a:rPr lang="en-GB" sz="2200" dirty="0" smtClean="0"/>
              <a:t>, Monsieur.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err="1" smtClean="0"/>
              <a:t>Merci</a:t>
            </a:r>
            <a:r>
              <a:rPr lang="en-GB" sz="2200" dirty="0" smtClean="0"/>
              <a:t>.  Au </a:t>
            </a:r>
            <a:r>
              <a:rPr lang="en-GB" sz="2200" dirty="0" err="1" smtClean="0"/>
              <a:t>revoir</a:t>
            </a:r>
            <a:r>
              <a:rPr lang="en-GB" sz="2200" dirty="0" smtClean="0"/>
              <a:t>.</a:t>
            </a:r>
            <a:endParaRPr lang="en-GB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4500570"/>
            <a:ext cx="1704969" cy="182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C’est combien?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Tell us how much an item costs at your café-bar.</a:t>
            </a:r>
          </a:p>
          <a:p>
            <a:endParaRPr lang="en-US" smtClean="0"/>
          </a:p>
          <a:p>
            <a:r>
              <a:rPr lang="en-US" smtClean="0"/>
              <a:t>Everyone else should jot down the cost in the back of their books.  </a:t>
            </a:r>
          </a:p>
          <a:p>
            <a:endParaRPr lang="en-US" smtClean="0"/>
          </a:p>
          <a:p>
            <a:r>
              <a:rPr lang="en-US" smtClean="0"/>
              <a:t>How much did we spend?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Bonjour, monsieur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71678"/>
            <a:ext cx="4086244" cy="340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itchFamily="34" charset="0"/>
              </a:rPr>
              <a:t>Vous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désirez</a:t>
            </a:r>
            <a:r>
              <a:rPr lang="en-GB" dirty="0" smtClean="0">
                <a:latin typeface="Calibri" pitchFamily="34" charset="0"/>
              </a:rPr>
              <a:t>?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00174"/>
            <a:ext cx="4062423" cy="435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 </a:t>
            </a:r>
            <a:r>
              <a:rPr lang="en-GB" dirty="0" err="1" smtClean="0"/>
              <a:t>voudrais</a:t>
            </a:r>
            <a:r>
              <a:rPr lang="en-GB" dirty="0" smtClean="0"/>
              <a:t>...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2257425"/>
            <a:ext cx="35242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1000108"/>
            <a:ext cx="6572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Je </a:t>
            </a:r>
            <a:r>
              <a:rPr lang="en-GB" sz="4400" dirty="0" err="1" smtClean="0"/>
              <a:t>prends</a:t>
            </a:r>
            <a:r>
              <a:rPr lang="en-GB" sz="4400" dirty="0" smtClean="0"/>
              <a:t>...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alibri" pitchFamily="34" charset="0"/>
              </a:rPr>
              <a:t>C’est</a:t>
            </a:r>
            <a:r>
              <a:rPr lang="en-GB" dirty="0" smtClean="0">
                <a:latin typeface="Calibri" pitchFamily="34" charset="0"/>
              </a:rPr>
              <a:t> tout?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8" y="1428736"/>
            <a:ext cx="1900222" cy="4525963"/>
          </a:xfrm>
        </p:spPr>
        <p:txBody>
          <a:bodyPr/>
          <a:lstStyle/>
          <a:p>
            <a:pPr>
              <a:buNone/>
            </a:pPr>
            <a:r>
              <a:rPr lang="en-GB" sz="20000" dirty="0" smtClean="0"/>
              <a:t>?</a:t>
            </a:r>
            <a:endParaRPr lang="en-GB" sz="20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00174"/>
            <a:ext cx="4062423" cy="435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 </a:t>
            </a:r>
            <a:r>
              <a:rPr lang="en-GB" dirty="0" err="1" smtClean="0"/>
              <a:t>voudrais</a:t>
            </a:r>
            <a:r>
              <a:rPr lang="en-GB" dirty="0" smtClean="0"/>
              <a:t> </a:t>
            </a:r>
            <a:r>
              <a:rPr lang="en-GB" dirty="0" err="1" smtClean="0"/>
              <a:t>aussi</a:t>
            </a:r>
            <a:r>
              <a:rPr lang="en-GB" dirty="0" smtClean="0"/>
              <a:t>...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2257425"/>
            <a:ext cx="35242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Quel</a:t>
            </a:r>
            <a:r>
              <a:rPr lang="en-GB" dirty="0" smtClean="0"/>
              <a:t> </a:t>
            </a:r>
            <a:r>
              <a:rPr lang="en-GB" dirty="0" err="1" smtClean="0"/>
              <a:t>parfum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Picture 5" descr="j0232898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42701">
            <a:off x="3571868" y="928670"/>
            <a:ext cx="2770179" cy="567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L’addition</a:t>
            </a:r>
            <a:endParaRPr lang="en-GB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4764" y="1600200"/>
            <a:ext cx="33944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247</Words>
  <Application>Microsoft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Au café</vt:lpstr>
      <vt:lpstr>C’est combien?</vt:lpstr>
      <vt:lpstr>Bonjour, monsieur</vt:lpstr>
      <vt:lpstr>Vous désirez?</vt:lpstr>
      <vt:lpstr>Je voudrais...</vt:lpstr>
      <vt:lpstr>C’est tout?</vt:lpstr>
      <vt:lpstr>Je voudrais aussi...</vt:lpstr>
      <vt:lpstr>Quel parfum?</vt:lpstr>
      <vt:lpstr>L’addition</vt:lpstr>
      <vt:lpstr>C’est combien?</vt:lpstr>
      <vt:lpstr>Slide 11</vt:lpstr>
      <vt:lpstr>Slide 12</vt:lpstr>
      <vt:lpstr>Slide 13</vt:lpstr>
      <vt:lpstr>Slide 14</vt:lpstr>
    </vt:vector>
  </TitlesOfParts>
  <Company>Cardiff County Council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Boissons</dc:title>
  <dc:creator>bracej</dc:creator>
  <cp:lastModifiedBy>Beckfoot School</cp:lastModifiedBy>
  <cp:revision>73</cp:revision>
  <dcterms:created xsi:type="dcterms:W3CDTF">2005-05-16T08:50:36Z</dcterms:created>
  <dcterms:modified xsi:type="dcterms:W3CDTF">2009-05-19T14:41:38Z</dcterms:modified>
</cp:coreProperties>
</file>