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A48F-EE7F-364F-A464-ED515471C3BB}" type="datetimeFigureOut">
              <a:rPr lang="en-US" smtClean="0"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DA49-BE65-D34C-8E5D-D144C4A6F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800"/>
            <a:ext cx="7264400" cy="544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486400"/>
            <a:ext cx="7264400" cy="6477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Frohe</a:t>
            </a:r>
            <a:r>
              <a:rPr lang="en-US" dirty="0" smtClean="0"/>
              <a:t> </a:t>
            </a:r>
            <a:r>
              <a:rPr lang="en-US" dirty="0" err="1" smtClean="0"/>
              <a:t>Ostern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Frohe Ostern!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Frohe Ostern!</dc:title>
  <dc:creator>Jayne Pritzlaff</dc:creator>
  <cp:lastModifiedBy>Jayne Pritzlaff</cp:lastModifiedBy>
  <cp:revision>1</cp:revision>
  <dcterms:created xsi:type="dcterms:W3CDTF">2009-04-01T19:34:11Z</dcterms:created>
  <dcterms:modified xsi:type="dcterms:W3CDTF">2009-04-01T19:39:28Z</dcterms:modified>
</cp:coreProperties>
</file>