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0" r:id="rId2"/>
    <p:sldId id="274" r:id="rId3"/>
    <p:sldId id="273" r:id="rId4"/>
    <p:sldId id="275" r:id="rId5"/>
    <p:sldId id="280" r:id="rId6"/>
    <p:sldId id="277" r:id="rId7"/>
    <p:sldId id="281" r:id="rId8"/>
    <p:sldId id="279" r:id="rId9"/>
    <p:sldId id="283" r:id="rId10"/>
    <p:sldId id="282" r:id="rId11"/>
    <p:sldId id="269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B8CD1-9AF9-45F3-96B3-B432F4B916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2FE36-25F0-446D-B40D-976DCF298D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859D5-678A-4DB1-8235-A2D0E63C4ED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E628A-B565-422D-951F-154A46F3D4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AB649-ECB1-4A58-BFA3-131DA6E789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9E56F-7E88-48DC-8AE7-66B4CF21DE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CA18D-AF6A-4293-BF63-2EF4551A5C1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3A84C-0E44-4B41-8861-A3C61C421B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CE879-4ADB-484F-9D7F-89DE1751EE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9126-6863-4A6B-A809-E699CE8966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ED4DE-3142-4C4D-80DF-819467AC60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127A00-4E24-4204-B3ED-770F5111EB8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5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429132"/>
            <a:ext cx="7143800" cy="1752600"/>
          </a:xfrm>
        </p:spPr>
        <p:txBody>
          <a:bodyPr/>
          <a:lstStyle/>
          <a:p>
            <a:pPr algn="l"/>
            <a:r>
              <a:rPr lang="en-GB" dirty="0" smtClean="0"/>
              <a:t>Learning objective:</a:t>
            </a:r>
          </a:p>
          <a:p>
            <a:pPr algn="l"/>
            <a:r>
              <a:rPr lang="en-GB" dirty="0" smtClean="0"/>
              <a:t>To be able to say what leads to an unhealthy life.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642918"/>
            <a:ext cx="42148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err="1" smtClean="0"/>
              <a:t>Donnerstag</a:t>
            </a:r>
            <a:r>
              <a:rPr lang="en-GB" sz="2600" dirty="0" smtClean="0"/>
              <a:t>, den 7. Mai</a:t>
            </a:r>
            <a:endParaRPr lang="en-GB" sz="2600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214422"/>
            <a:ext cx="2857488" cy="28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Franz Fit und Ute </a:t>
            </a:r>
            <a:r>
              <a:rPr lang="en-US" dirty="0" err="1" smtClean="0"/>
              <a:t>Ungesund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knowledge of how to say ‘you should’ to advise Ute and Franz what they should and shouldn’t do!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Gesund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ungesund</a:t>
            </a:r>
            <a:r>
              <a:rPr lang="en-GB" dirty="0" smtClean="0"/>
              <a:t>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6650"/>
            <a:ext cx="8229600" cy="5721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FF0000"/>
                </a:solidFill>
              </a:rPr>
              <a:t>Zu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viel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Sonne</a:t>
            </a:r>
            <a:r>
              <a:rPr lang="en-GB" dirty="0" smtClean="0"/>
              <a:t>			</a:t>
            </a:r>
            <a:r>
              <a:rPr lang="en-GB" dirty="0" err="1" smtClean="0">
                <a:solidFill>
                  <a:srgbClr val="FF0000"/>
                </a:solidFill>
              </a:rPr>
              <a:t>Drogen</a:t>
            </a:r>
            <a:endParaRPr lang="en-GB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00B050"/>
                </a:solidFill>
              </a:rPr>
              <a:t>Tischtennis</a:t>
            </a:r>
            <a:r>
              <a:rPr lang="en-GB" dirty="0" smtClean="0"/>
              <a:t>			</a:t>
            </a:r>
            <a:r>
              <a:rPr lang="en-GB" dirty="0" err="1" smtClean="0">
                <a:solidFill>
                  <a:srgbClr val="00B050"/>
                </a:solidFill>
              </a:rPr>
              <a:t>frische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Luft</a:t>
            </a:r>
            <a:endParaRPr lang="en-GB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solidFill>
                  <a:srgbClr val="00B050"/>
                </a:solidFill>
              </a:rPr>
              <a:t>Sport </a:t>
            </a:r>
            <a:r>
              <a:rPr lang="en-GB" dirty="0" err="1" smtClean="0">
                <a:solidFill>
                  <a:srgbClr val="00B050"/>
                </a:solidFill>
              </a:rPr>
              <a:t>treiben</a:t>
            </a:r>
            <a:r>
              <a:rPr lang="en-GB" dirty="0" smtClean="0">
                <a:solidFill>
                  <a:srgbClr val="00B050"/>
                </a:solidFill>
              </a:rPr>
              <a:t>			</a:t>
            </a:r>
            <a:r>
              <a:rPr lang="en-GB" dirty="0" err="1" smtClean="0">
                <a:solidFill>
                  <a:srgbClr val="00B050"/>
                </a:solidFill>
              </a:rPr>
              <a:t>Joggen</a:t>
            </a:r>
            <a:endParaRPr lang="en-GB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FF0000"/>
                </a:solidFill>
              </a:rPr>
              <a:t>Alkohol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FF0000"/>
                </a:solidFill>
              </a:rPr>
              <a:t>Fast food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FF0000"/>
                </a:solidFill>
              </a:rPr>
              <a:t>Schokolade</a:t>
            </a:r>
            <a:r>
              <a:rPr lang="en-GB" dirty="0" smtClean="0"/>
              <a:t>			</a:t>
            </a:r>
            <a:r>
              <a:rPr lang="en-GB" dirty="0" err="1" smtClean="0">
                <a:solidFill>
                  <a:srgbClr val="FF0000"/>
                </a:solidFill>
              </a:rPr>
              <a:t>faulenzen</a:t>
            </a:r>
            <a:r>
              <a:rPr lang="en-GB" dirty="0" smtClean="0"/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Zigaretten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 err="1" smtClean="0">
                <a:solidFill>
                  <a:srgbClr val="FF0000"/>
                </a:solidFill>
              </a:rPr>
              <a:t>rauchen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dirty="0" smtClean="0"/>
              <a:t>	</a:t>
            </a:r>
            <a:r>
              <a:rPr lang="en-GB" dirty="0" err="1" smtClean="0">
                <a:solidFill>
                  <a:srgbClr val="00B050"/>
                </a:solidFill>
              </a:rPr>
              <a:t>Fruchtsaft</a:t>
            </a:r>
            <a:endParaRPr lang="en-GB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00B050"/>
                </a:solidFill>
              </a:rPr>
              <a:t>Wasser</a:t>
            </a:r>
            <a:r>
              <a:rPr lang="en-GB" dirty="0" smtClean="0"/>
              <a:t>				</a:t>
            </a:r>
            <a:r>
              <a:rPr lang="en-GB" dirty="0" err="1" smtClean="0">
                <a:solidFill>
                  <a:srgbClr val="FF0000"/>
                </a:solidFill>
              </a:rPr>
              <a:t>zu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viel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fernsehen</a:t>
            </a:r>
            <a:endParaRPr lang="en-GB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00B050"/>
                </a:solidFill>
              </a:rPr>
              <a:t>Obst</a:t>
            </a:r>
            <a:r>
              <a:rPr lang="en-GB" dirty="0" smtClean="0">
                <a:solidFill>
                  <a:srgbClr val="00B050"/>
                </a:solidFill>
              </a:rPr>
              <a:t> und </a:t>
            </a:r>
            <a:r>
              <a:rPr lang="en-GB" dirty="0" err="1" smtClean="0">
                <a:solidFill>
                  <a:srgbClr val="00B050"/>
                </a:solidFill>
              </a:rPr>
              <a:t>Gemüse</a:t>
            </a:r>
            <a:r>
              <a:rPr lang="en-GB" dirty="0" smtClean="0"/>
              <a:t>		</a:t>
            </a:r>
            <a:r>
              <a:rPr lang="en-GB" dirty="0" err="1" smtClean="0">
                <a:solidFill>
                  <a:srgbClr val="FF0000"/>
                </a:solidFill>
              </a:rPr>
              <a:t>zu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viel</a:t>
            </a:r>
            <a:r>
              <a:rPr lang="en-GB" dirty="0" smtClean="0">
                <a:solidFill>
                  <a:srgbClr val="FF0000"/>
                </a:solidFill>
              </a:rPr>
              <a:t> Pommes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00B050"/>
                </a:solidFill>
              </a:rPr>
              <a:t>Schlafen</a:t>
            </a:r>
            <a:r>
              <a:rPr lang="en-GB" dirty="0" smtClean="0">
                <a:solidFill>
                  <a:srgbClr val="00B050"/>
                </a:solidFill>
              </a:rPr>
              <a:t>				</a:t>
            </a:r>
            <a:r>
              <a:rPr lang="en-GB" dirty="0" err="1" smtClean="0">
                <a:solidFill>
                  <a:srgbClr val="00B050"/>
                </a:solidFill>
              </a:rPr>
              <a:t>frühstücken</a:t>
            </a:r>
            <a:endParaRPr lang="en-GB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solidFill>
                  <a:srgbClr val="00B050"/>
                </a:solidFill>
              </a:rPr>
              <a:t>Milch</a:t>
            </a:r>
            <a:r>
              <a:rPr lang="en-GB" dirty="0" smtClean="0"/>
              <a:t>				</a:t>
            </a:r>
            <a:r>
              <a:rPr lang="en-GB" dirty="0" err="1" smtClean="0">
                <a:solidFill>
                  <a:srgbClr val="FF0000"/>
                </a:solidFill>
              </a:rPr>
              <a:t>nie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aktiv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sein</a:t>
            </a:r>
            <a:endParaRPr lang="en-GB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4813"/>
            <a:ext cx="7772400" cy="866775"/>
          </a:xfrm>
        </p:spPr>
        <p:txBody>
          <a:bodyPr/>
          <a:lstStyle/>
          <a:p>
            <a:r>
              <a:rPr lang="en-GB" dirty="0" err="1" smtClean="0"/>
              <a:t>Gesund</a:t>
            </a:r>
            <a:r>
              <a:rPr lang="en-GB" dirty="0" smtClean="0"/>
              <a:t>: Man </a:t>
            </a:r>
            <a:r>
              <a:rPr lang="en-GB" dirty="0" err="1" smtClean="0"/>
              <a:t>soll</a:t>
            </a:r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12875"/>
            <a:ext cx="6400800" cy="4225925"/>
          </a:xfrm>
        </p:spPr>
        <p:txBody>
          <a:bodyPr/>
          <a:lstStyle/>
          <a:p>
            <a:endParaRPr lang="en-GB" sz="2800" dirty="0"/>
          </a:p>
          <a:p>
            <a:r>
              <a:rPr lang="en-GB" sz="2800" dirty="0" err="1"/>
              <a:t>Obst</a:t>
            </a:r>
            <a:r>
              <a:rPr lang="en-GB" sz="2800" dirty="0"/>
              <a:t> e_ _ _ _</a:t>
            </a:r>
          </a:p>
          <a:p>
            <a:endParaRPr lang="en-GB" sz="2800" dirty="0"/>
          </a:p>
          <a:p>
            <a:r>
              <a:rPr lang="en-GB" sz="2800" dirty="0"/>
              <a:t>T _ _ _ _ _ _ _ _ _ </a:t>
            </a:r>
            <a:r>
              <a:rPr lang="en-GB" sz="2800" dirty="0" smtClean="0"/>
              <a:t>_ </a:t>
            </a:r>
            <a:r>
              <a:rPr lang="en-GB" sz="2800" dirty="0" err="1" smtClean="0"/>
              <a:t>spielen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err="1"/>
              <a:t>Wasser</a:t>
            </a:r>
            <a:r>
              <a:rPr lang="en-GB" sz="2800" dirty="0"/>
              <a:t> t_ _ _ _ _ _</a:t>
            </a:r>
          </a:p>
          <a:p>
            <a:endParaRPr lang="en-GB" sz="2800" dirty="0"/>
          </a:p>
          <a:p>
            <a:r>
              <a:rPr lang="en-GB" sz="2800" dirty="0" smtClean="0"/>
              <a:t>s </a:t>
            </a:r>
            <a:r>
              <a:rPr lang="en-GB" sz="2800" dirty="0"/>
              <a:t>_ _ _ _ _ _ _ _</a:t>
            </a:r>
          </a:p>
        </p:txBody>
      </p:sp>
      <p:pic>
        <p:nvPicPr>
          <p:cNvPr id="19460" name="Picture 4" descr="BD080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557338"/>
            <a:ext cx="1368425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MCj039806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3716338"/>
            <a:ext cx="855662" cy="868362"/>
          </a:xfrm>
          <a:prstGeom prst="rect">
            <a:avLst/>
          </a:prstGeom>
          <a:noFill/>
        </p:spPr>
      </p:pic>
      <p:pic>
        <p:nvPicPr>
          <p:cNvPr id="19462" name="Picture 6" descr="MCj019770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708275"/>
            <a:ext cx="1152525" cy="1009650"/>
          </a:xfrm>
          <a:prstGeom prst="rect">
            <a:avLst/>
          </a:prstGeom>
          <a:noFill/>
        </p:spPr>
      </p:pic>
      <p:pic>
        <p:nvPicPr>
          <p:cNvPr id="19463" name="Picture 7" descr="MCj0281339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4868863"/>
            <a:ext cx="2306637" cy="1166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 </a:t>
            </a:r>
            <a:r>
              <a:rPr lang="en-GB" dirty="0" err="1" smtClean="0"/>
              <a:t>soll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To say you </a:t>
            </a:r>
            <a:r>
              <a:rPr lang="en-GB" i="1" dirty="0" smtClean="0"/>
              <a:t>should</a:t>
            </a:r>
            <a:r>
              <a:rPr lang="en-GB" dirty="0" smtClean="0"/>
              <a:t> do something in German, we say ‘</a:t>
            </a:r>
            <a:r>
              <a:rPr lang="en-GB" dirty="0" smtClean="0">
                <a:solidFill>
                  <a:srgbClr val="FF0000"/>
                </a:solidFill>
              </a:rPr>
              <a:t>man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soll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E.g. </a:t>
            </a:r>
            <a:r>
              <a:rPr lang="en-GB" dirty="0" smtClean="0">
                <a:solidFill>
                  <a:srgbClr val="FF0000"/>
                </a:solidFill>
              </a:rPr>
              <a:t>Man </a:t>
            </a:r>
            <a:r>
              <a:rPr lang="en-GB" dirty="0" err="1" smtClean="0">
                <a:solidFill>
                  <a:srgbClr val="FF0000"/>
                </a:solidFill>
              </a:rPr>
              <a:t>soll</a:t>
            </a:r>
            <a:r>
              <a:rPr lang="en-GB" dirty="0" smtClean="0"/>
              <a:t> Sport </a:t>
            </a:r>
            <a:r>
              <a:rPr lang="en-GB" dirty="0" err="1" smtClean="0">
                <a:solidFill>
                  <a:srgbClr val="00B050"/>
                </a:solidFill>
              </a:rPr>
              <a:t>treiben</a:t>
            </a: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How do we say ‘not’?</a:t>
            </a:r>
          </a:p>
          <a:p>
            <a:pPr>
              <a:buNone/>
            </a:pP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Man </a:t>
            </a:r>
            <a:r>
              <a:rPr lang="en-GB" dirty="0" err="1" smtClean="0">
                <a:solidFill>
                  <a:srgbClr val="FF0000"/>
                </a:solidFill>
              </a:rPr>
              <a:t>soll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nicht</a:t>
            </a:r>
            <a:r>
              <a:rPr lang="en-GB" dirty="0" smtClean="0"/>
              <a:t>/</a:t>
            </a:r>
            <a:r>
              <a:rPr lang="en-GB" dirty="0" err="1" smtClean="0"/>
              <a:t>nie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B050"/>
                </a:solidFill>
              </a:rPr>
              <a:t>rauchen</a:t>
            </a: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BUT </a:t>
            </a:r>
            <a:r>
              <a:rPr lang="en-GB" dirty="0" smtClean="0">
                <a:solidFill>
                  <a:srgbClr val="FF0000"/>
                </a:solidFill>
              </a:rPr>
              <a:t>man </a:t>
            </a:r>
            <a:r>
              <a:rPr lang="en-GB" dirty="0" err="1" smtClean="0">
                <a:solidFill>
                  <a:srgbClr val="FF0000"/>
                </a:solidFill>
              </a:rPr>
              <a:t>soll</a:t>
            </a:r>
            <a:r>
              <a:rPr lang="en-GB" dirty="0" smtClean="0"/>
              <a:t> </a:t>
            </a:r>
            <a:r>
              <a:rPr lang="en-GB" dirty="0" err="1" smtClean="0"/>
              <a:t>kein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B050"/>
                </a:solidFill>
              </a:rPr>
              <a:t>Alkohol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trinken</a:t>
            </a:r>
            <a:endParaRPr lang="en-GB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Man </a:t>
            </a:r>
            <a:r>
              <a:rPr lang="en-US" dirty="0" err="1" smtClean="0">
                <a:solidFill>
                  <a:srgbClr val="00B050"/>
                </a:solidFill>
              </a:rPr>
              <a:t>soll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Drogen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einnehmen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508" name="Picture 4" descr="MCj0340422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71775" y="1773238"/>
            <a:ext cx="1460500" cy="3370262"/>
          </a:xfrm>
          <a:noFill/>
          <a:ln/>
        </p:spPr>
      </p:pic>
      <p:pic>
        <p:nvPicPr>
          <p:cNvPr id="21509" name="Picture 5" descr="MCj023320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2492375"/>
            <a:ext cx="2305050" cy="2636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928802"/>
            <a:ext cx="2928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Man </a:t>
            </a:r>
            <a:r>
              <a:rPr lang="en-US" dirty="0" err="1" smtClean="0">
                <a:solidFill>
                  <a:srgbClr val="00B050"/>
                </a:solidFill>
              </a:rPr>
              <a:t>soll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Pommes </a:t>
            </a:r>
            <a:r>
              <a:rPr lang="en-US" dirty="0" err="1" smtClean="0">
                <a:solidFill>
                  <a:srgbClr val="FF0000"/>
                </a:solidFill>
              </a:rPr>
              <a:t>essen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Man </a:t>
            </a:r>
            <a:r>
              <a:rPr lang="en-US" dirty="0" err="1" smtClean="0">
                <a:solidFill>
                  <a:srgbClr val="00B050"/>
                </a:solidFill>
              </a:rPr>
              <a:t>soll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/>
              <a:t>nie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rauchen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3" name="Picture 5" descr="BD0002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844675"/>
            <a:ext cx="44577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844675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SO0136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58293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1472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soll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nicht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zu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viel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faulenz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Man </a:t>
            </a:r>
            <a:r>
              <a:rPr lang="en-US" dirty="0" err="1" smtClean="0">
                <a:solidFill>
                  <a:srgbClr val="00B050"/>
                </a:solidFill>
              </a:rPr>
              <a:t>soll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Alkohol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trinken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6" name="Picture 4" descr="BD00025_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08" y="2000240"/>
            <a:ext cx="4414838" cy="4414838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Rearrange the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smtClean="0"/>
              <a:t>Man </a:t>
            </a:r>
            <a:r>
              <a:rPr lang="en-GB" sz="2600" dirty="0" err="1" smtClean="0"/>
              <a:t>soll</a:t>
            </a:r>
            <a:r>
              <a:rPr lang="en-GB" sz="2600" dirty="0" smtClean="0"/>
              <a:t> </a:t>
            </a:r>
            <a:r>
              <a:rPr lang="en-GB" sz="2600" dirty="0" err="1" smtClean="0"/>
              <a:t>essen</a:t>
            </a:r>
            <a:r>
              <a:rPr lang="en-GB" sz="2600" dirty="0" smtClean="0"/>
              <a:t> </a:t>
            </a:r>
            <a:r>
              <a:rPr lang="en-GB" sz="2600" dirty="0" err="1" smtClean="0"/>
              <a:t>Obst</a:t>
            </a:r>
            <a:endParaRPr lang="en-GB" sz="26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err="1" smtClean="0"/>
              <a:t>Gemüse</a:t>
            </a:r>
            <a:r>
              <a:rPr lang="en-GB" sz="2600" dirty="0" smtClean="0"/>
              <a:t> </a:t>
            </a:r>
            <a:r>
              <a:rPr lang="en-GB" sz="2600" dirty="0" err="1" smtClean="0"/>
              <a:t>soll</a:t>
            </a:r>
            <a:r>
              <a:rPr lang="en-GB" sz="2600" dirty="0" smtClean="0"/>
              <a:t> </a:t>
            </a:r>
            <a:r>
              <a:rPr lang="en-GB" sz="2600" dirty="0" err="1" smtClean="0"/>
              <a:t>essen</a:t>
            </a:r>
            <a:r>
              <a:rPr lang="en-GB" sz="2600" dirty="0" smtClean="0"/>
              <a:t> </a:t>
            </a:r>
            <a:r>
              <a:rPr lang="en-GB" sz="2600" dirty="0" smtClean="0"/>
              <a:t>man </a:t>
            </a:r>
            <a:endParaRPr lang="en-GB" sz="26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err="1" smtClean="0"/>
              <a:t>nicht</a:t>
            </a:r>
            <a:r>
              <a:rPr lang="en-GB" sz="2600" dirty="0" smtClean="0"/>
              <a:t> </a:t>
            </a:r>
            <a:r>
              <a:rPr lang="en-GB" sz="2600" dirty="0" err="1" smtClean="0"/>
              <a:t>soll</a:t>
            </a:r>
            <a:r>
              <a:rPr lang="en-GB" sz="2600" dirty="0" smtClean="0"/>
              <a:t> </a:t>
            </a:r>
            <a:r>
              <a:rPr lang="en-GB" sz="2600" dirty="0" err="1" smtClean="0"/>
              <a:t>rauchen</a:t>
            </a:r>
            <a:r>
              <a:rPr lang="en-GB" sz="2600" dirty="0" smtClean="0"/>
              <a:t> </a:t>
            </a:r>
            <a:r>
              <a:rPr lang="en-GB" sz="2600" dirty="0" smtClean="0"/>
              <a:t>man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smtClean="0"/>
              <a:t>Man Sport </a:t>
            </a:r>
            <a:r>
              <a:rPr lang="en-GB" sz="2600" dirty="0" err="1" smtClean="0"/>
              <a:t>soll</a:t>
            </a:r>
            <a:r>
              <a:rPr lang="en-GB" sz="2600" dirty="0" smtClean="0"/>
              <a:t> </a:t>
            </a:r>
            <a:r>
              <a:rPr lang="en-GB" sz="2600" dirty="0" err="1" smtClean="0"/>
              <a:t>treiben</a:t>
            </a:r>
            <a:endParaRPr lang="en-GB" sz="26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smtClean="0"/>
              <a:t>Man </a:t>
            </a:r>
            <a:r>
              <a:rPr lang="en-GB" sz="2600" dirty="0" err="1" smtClean="0"/>
              <a:t>viel</a:t>
            </a:r>
            <a:r>
              <a:rPr lang="en-GB" sz="2600" dirty="0" smtClean="0"/>
              <a:t> </a:t>
            </a:r>
            <a:r>
              <a:rPr lang="en-GB" sz="2600" dirty="0" err="1" smtClean="0"/>
              <a:t>zu</a:t>
            </a:r>
            <a:r>
              <a:rPr lang="en-GB" sz="2600" dirty="0" smtClean="0"/>
              <a:t> </a:t>
            </a:r>
            <a:r>
              <a:rPr lang="en-GB" sz="2600" dirty="0" err="1" smtClean="0"/>
              <a:t>Alkohol</a:t>
            </a:r>
            <a:r>
              <a:rPr lang="en-GB" sz="2600" dirty="0" smtClean="0"/>
              <a:t> </a:t>
            </a:r>
            <a:r>
              <a:rPr lang="en-GB" sz="2600" dirty="0" err="1" smtClean="0"/>
              <a:t>trinken</a:t>
            </a:r>
            <a:r>
              <a:rPr lang="en-GB" sz="2600" dirty="0" smtClean="0"/>
              <a:t> </a:t>
            </a:r>
            <a:r>
              <a:rPr lang="en-GB" sz="2600" dirty="0" err="1" smtClean="0"/>
              <a:t>soll</a:t>
            </a:r>
            <a:r>
              <a:rPr lang="en-GB" sz="2600" dirty="0" smtClean="0"/>
              <a:t> </a:t>
            </a:r>
            <a:r>
              <a:rPr lang="en-GB" sz="2600" dirty="0" err="1" smtClean="0"/>
              <a:t>nicht</a:t>
            </a:r>
            <a:endParaRPr lang="en-GB" sz="26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smtClean="0"/>
              <a:t>Man </a:t>
            </a:r>
            <a:r>
              <a:rPr lang="en-GB" sz="2600" dirty="0" err="1" smtClean="0"/>
              <a:t>Drogen</a:t>
            </a:r>
            <a:r>
              <a:rPr lang="en-GB" sz="2600" dirty="0" smtClean="0"/>
              <a:t> </a:t>
            </a:r>
            <a:r>
              <a:rPr lang="en-GB" sz="2600" dirty="0" err="1" smtClean="0"/>
              <a:t>keine</a:t>
            </a:r>
            <a:r>
              <a:rPr lang="en-GB" sz="2600" dirty="0" smtClean="0"/>
              <a:t> </a:t>
            </a:r>
            <a:r>
              <a:rPr lang="en-GB" sz="2600" dirty="0" err="1" smtClean="0"/>
              <a:t>einnehmen</a:t>
            </a:r>
            <a:r>
              <a:rPr lang="en-GB" sz="2600" dirty="0" smtClean="0"/>
              <a:t> </a:t>
            </a:r>
            <a:r>
              <a:rPr lang="en-GB" sz="2600" dirty="0" err="1" smtClean="0"/>
              <a:t>soll</a:t>
            </a:r>
            <a:endParaRPr lang="en-GB" sz="26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600" dirty="0" smtClean="0"/>
              <a:t>2 man </a:t>
            </a:r>
            <a:r>
              <a:rPr lang="en-GB" sz="2600" dirty="0" err="1" smtClean="0"/>
              <a:t>soll</a:t>
            </a:r>
            <a:r>
              <a:rPr lang="en-GB" sz="2600" dirty="0" smtClean="0"/>
              <a:t> </a:t>
            </a:r>
            <a:r>
              <a:rPr lang="en-GB" sz="2600" dirty="0" err="1" smtClean="0"/>
              <a:t>Liter</a:t>
            </a:r>
            <a:r>
              <a:rPr lang="en-GB" sz="2600" dirty="0" smtClean="0"/>
              <a:t> pro Tag </a:t>
            </a:r>
            <a:r>
              <a:rPr lang="en-GB" sz="2600" dirty="0" err="1" smtClean="0"/>
              <a:t>Wasser</a:t>
            </a:r>
            <a:r>
              <a:rPr lang="en-GB" sz="2600" dirty="0" smtClean="0"/>
              <a:t> </a:t>
            </a:r>
            <a:r>
              <a:rPr lang="en-GB" sz="2600" dirty="0" err="1" smtClean="0"/>
              <a:t>trinken</a:t>
            </a:r>
            <a:endParaRPr lang="en-GB" sz="2600" dirty="0" smtClean="0"/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274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Slide 1</vt:lpstr>
      <vt:lpstr>Gesund: Man soll...</vt:lpstr>
      <vt:lpstr>Man soll</vt:lpstr>
      <vt:lpstr>Man soll kein Drogen einnehmen</vt:lpstr>
      <vt:lpstr>Man soll nicht zu viel Pommes essen</vt:lpstr>
      <vt:lpstr>Man soll nie rauchen</vt:lpstr>
      <vt:lpstr>Slide 7</vt:lpstr>
      <vt:lpstr>Man soll wenig Alkohol trinken</vt:lpstr>
      <vt:lpstr>Rearrange the sentences</vt:lpstr>
      <vt:lpstr>Franz Fit und Ute Ungesund!</vt:lpstr>
      <vt:lpstr>Gesund oder ungesund?</vt:lpstr>
    </vt:vector>
  </TitlesOfParts>
  <Company> BECKFOOT SCHOOL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CATHERINE RUTH DUFFY</dc:creator>
  <cp:lastModifiedBy>Jayne Pritzlaff</cp:lastModifiedBy>
  <cp:revision>15</cp:revision>
  <dcterms:created xsi:type="dcterms:W3CDTF">2009-05-06T20:31:20Z</dcterms:created>
  <dcterms:modified xsi:type="dcterms:W3CDTF">2009-05-06T20:34:52Z</dcterms:modified>
</cp:coreProperties>
</file>