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2" r:id="rId7"/>
    <p:sldId id="261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00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6623-069E-1441-A0B7-0A89269BA205}" type="datetimeFigureOut">
              <a:rPr lang="en-US" smtClean="0"/>
              <a:t>5/13/09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3E23A-00B5-034B-8C7F-F188384E4A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objective: To know the right auxiliary and word order for past tense sentences.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43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Donnerstag</a:t>
            </a:r>
            <a:r>
              <a:rPr lang="en-US" sz="2600" dirty="0" smtClean="0"/>
              <a:t>, den 14. Mai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5649" y="1088886"/>
            <a:ext cx="2468476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gegangen</a:t>
            </a:r>
            <a:endParaRPr lang="en-GB" sz="45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4964" y="3675221"/>
            <a:ext cx="253610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geblieben</a:t>
            </a:r>
            <a:endParaRPr lang="en-GB" sz="4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4449" y="1317486"/>
            <a:ext cx="230504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gefahren</a:t>
            </a:r>
            <a:endParaRPr lang="en-GB" sz="4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4609" y="5965686"/>
            <a:ext cx="22360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geflogen</a:t>
            </a:r>
            <a:endParaRPr lang="en-GB" sz="4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2832" y="5965686"/>
            <a:ext cx="379395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geschwommen</a:t>
            </a:r>
            <a:endParaRPr lang="en-GB" sz="45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8336" y="2751891"/>
            <a:ext cx="285253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gekommen</a:t>
            </a:r>
            <a:endParaRPr lang="en-GB" sz="4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5103" y="855821"/>
            <a:ext cx="200523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gelesen</a:t>
            </a:r>
            <a:endParaRPr lang="en-GB" sz="45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5649" y="2505670"/>
            <a:ext cx="1973955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gekauft</a:t>
            </a:r>
            <a:endParaRPr lang="en-GB" sz="4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2832" y="4648200"/>
            <a:ext cx="269474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gewonnen</a:t>
            </a:r>
            <a:endParaRPr lang="en-GB" sz="4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5649" y="4648200"/>
            <a:ext cx="2361118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gegessen</a:t>
            </a:r>
            <a:endParaRPr lang="en-GB" sz="45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60529" y="3390527"/>
            <a:ext cx="232392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gesessen</a:t>
            </a:r>
            <a:endParaRPr lang="en-GB" sz="45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0710" y="165556"/>
            <a:ext cx="224277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gemacht</a:t>
            </a:r>
            <a:endParaRPr lang="en-GB" sz="4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48336" y="5504021"/>
            <a:ext cx="2056516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gespielt</a:t>
            </a:r>
            <a:endParaRPr lang="en-GB" sz="4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2169" y="165556"/>
            <a:ext cx="248228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gedacht</a:t>
            </a:r>
            <a:endParaRPr lang="en-GB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58045" y="1967061"/>
            <a:ext cx="262458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getrunken</a:t>
            </a:r>
            <a:endParaRPr lang="en-GB" sz="45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bedeuten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u="sng" dirty="0"/>
              <a:t>Infinitive</a:t>
            </a:r>
            <a:r>
              <a:rPr lang="en-GB" dirty="0"/>
              <a:t>					</a:t>
            </a:r>
            <a:r>
              <a:rPr lang="en-GB" u="sng" dirty="0"/>
              <a:t>Past Participle</a:t>
            </a:r>
            <a:endParaRPr lang="en-GB" dirty="0"/>
          </a:p>
          <a:p>
            <a:r>
              <a:rPr lang="en-GB" dirty="0" err="1"/>
              <a:t>fahren</a:t>
            </a:r>
            <a:r>
              <a:rPr lang="en-GB" dirty="0"/>
              <a:t> (to go/to travel)	</a:t>
            </a:r>
            <a:r>
              <a:rPr lang="en-GB" dirty="0" smtClean="0"/>
              <a:t>&gt;	</a:t>
            </a:r>
            <a:r>
              <a:rPr lang="en-GB" dirty="0" err="1" smtClean="0"/>
              <a:t>gefahren</a:t>
            </a:r>
            <a:r>
              <a:rPr lang="en-GB" dirty="0" smtClean="0"/>
              <a:t> (…</a:t>
            </a:r>
            <a:r>
              <a:rPr lang="en-GB" dirty="0"/>
              <a:t>………/………</a:t>
            </a:r>
            <a:r>
              <a:rPr lang="en-GB" dirty="0" smtClean="0"/>
              <a:t>……</a:t>
            </a:r>
            <a:r>
              <a:rPr lang="en-GB" dirty="0"/>
              <a:t>.)</a:t>
            </a:r>
          </a:p>
          <a:p>
            <a:r>
              <a:rPr lang="en-GB" dirty="0" err="1"/>
              <a:t>gehen</a:t>
            </a:r>
            <a:r>
              <a:rPr lang="en-GB" dirty="0"/>
              <a:t> (to go)		</a:t>
            </a:r>
            <a:r>
              <a:rPr lang="en-GB" dirty="0" smtClean="0"/>
              <a:t>		&gt;</a:t>
            </a:r>
            <a:r>
              <a:rPr lang="en-GB" dirty="0"/>
              <a:t>	</a:t>
            </a:r>
            <a:r>
              <a:rPr lang="en-GB" dirty="0" err="1"/>
              <a:t>gegangen</a:t>
            </a:r>
            <a:r>
              <a:rPr lang="en-GB" dirty="0"/>
              <a:t> (……………….)</a:t>
            </a:r>
          </a:p>
          <a:p>
            <a:r>
              <a:rPr lang="en-GB" dirty="0" err="1"/>
              <a:t>kommen</a:t>
            </a:r>
            <a:r>
              <a:rPr lang="en-GB" dirty="0"/>
              <a:t> (to come)		&gt;	</a:t>
            </a:r>
            <a:r>
              <a:rPr lang="en-GB" dirty="0" err="1"/>
              <a:t>gekommen</a:t>
            </a:r>
            <a:r>
              <a:rPr lang="en-GB" dirty="0"/>
              <a:t> (…………………..)</a:t>
            </a:r>
          </a:p>
          <a:p>
            <a:r>
              <a:rPr lang="en-GB" dirty="0" err="1"/>
              <a:t>fliegen</a:t>
            </a:r>
            <a:r>
              <a:rPr lang="en-GB" dirty="0"/>
              <a:t> (to fly)			&gt;	</a:t>
            </a:r>
            <a:r>
              <a:rPr lang="en-GB" dirty="0" err="1"/>
              <a:t>geflogen</a:t>
            </a:r>
            <a:r>
              <a:rPr lang="en-GB" dirty="0"/>
              <a:t> (……………..)</a:t>
            </a:r>
          </a:p>
          <a:p>
            <a:r>
              <a:rPr lang="en-GB" dirty="0" err="1"/>
              <a:t>bleiben</a:t>
            </a:r>
            <a:r>
              <a:rPr lang="en-GB" dirty="0"/>
              <a:t> (to stay)			&gt;	</a:t>
            </a:r>
            <a:r>
              <a:rPr lang="en-GB" dirty="0" err="1"/>
              <a:t>geblieben</a:t>
            </a:r>
            <a:r>
              <a:rPr lang="en-GB" dirty="0"/>
              <a:t> (……………………)</a:t>
            </a:r>
          </a:p>
          <a:p>
            <a:r>
              <a:rPr lang="en-GB" dirty="0" err="1"/>
              <a:t>schwimmen</a:t>
            </a:r>
            <a:r>
              <a:rPr lang="en-GB" dirty="0"/>
              <a:t> (to swim)</a:t>
            </a:r>
            <a:r>
              <a:rPr lang="en-GB" dirty="0" smtClean="0"/>
              <a:t>	&gt;</a:t>
            </a:r>
            <a:r>
              <a:rPr lang="en-GB" dirty="0"/>
              <a:t>	</a:t>
            </a:r>
            <a:r>
              <a:rPr lang="en-GB" dirty="0" err="1"/>
              <a:t>geschwommen</a:t>
            </a:r>
            <a:r>
              <a:rPr lang="en-GB" dirty="0"/>
              <a:t> (……………..)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Habe</a:t>
            </a:r>
            <a:r>
              <a:rPr lang="en-US" dirty="0" smtClean="0"/>
              <a:t> or bin?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err="1" smtClean="0"/>
              <a:t>Ich</a:t>
            </a:r>
            <a:r>
              <a:rPr lang="en-GB" dirty="0" smtClean="0"/>
              <a:t>  </a:t>
            </a:r>
            <a:r>
              <a:rPr lang="en-GB" dirty="0"/>
              <a:t>……………   </a:t>
            </a:r>
            <a:r>
              <a:rPr lang="en-GB" dirty="0" err="1"/>
              <a:t>eine</a:t>
            </a:r>
            <a:r>
              <a:rPr lang="en-GB" dirty="0"/>
              <a:t> Cola </a:t>
            </a:r>
            <a:r>
              <a:rPr lang="en-GB" dirty="0" err="1"/>
              <a:t>getrunken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err="1"/>
              <a:t>Ich</a:t>
            </a:r>
            <a:r>
              <a:rPr lang="en-GB" dirty="0"/>
              <a:t>  ……………   Tennis </a:t>
            </a:r>
            <a:r>
              <a:rPr lang="en-GB" dirty="0" err="1"/>
              <a:t>gespielt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err="1"/>
              <a:t>Ich</a:t>
            </a:r>
            <a:r>
              <a:rPr lang="en-GB" dirty="0"/>
              <a:t>  ……………   </a:t>
            </a:r>
            <a:r>
              <a:rPr lang="en-GB" dirty="0" err="1"/>
              <a:t>schwimmen</a:t>
            </a:r>
            <a:r>
              <a:rPr lang="en-GB" dirty="0"/>
              <a:t> </a:t>
            </a:r>
            <a:r>
              <a:rPr lang="en-GB" dirty="0" err="1"/>
              <a:t>gegangen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err="1"/>
              <a:t>Ich</a:t>
            </a:r>
            <a:r>
              <a:rPr lang="en-GB" dirty="0"/>
              <a:t>  ……………   in </a:t>
            </a:r>
            <a:r>
              <a:rPr lang="en-GB" dirty="0" err="1"/>
              <a:t>Pizzahut</a:t>
            </a:r>
            <a:r>
              <a:rPr lang="en-GB" dirty="0"/>
              <a:t> </a:t>
            </a:r>
            <a:r>
              <a:rPr lang="en-GB" dirty="0" err="1"/>
              <a:t>gegessen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err="1"/>
              <a:t>Ich</a:t>
            </a:r>
            <a:r>
              <a:rPr lang="en-GB" dirty="0"/>
              <a:t>  ……………  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Schule</a:t>
            </a:r>
            <a:r>
              <a:rPr lang="en-GB" dirty="0"/>
              <a:t> </a:t>
            </a:r>
            <a:r>
              <a:rPr lang="en-GB" dirty="0" err="1"/>
              <a:t>gekommen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err="1"/>
              <a:t>Ich</a:t>
            </a:r>
            <a:r>
              <a:rPr lang="en-GB" dirty="0"/>
              <a:t>  ……………   in </a:t>
            </a:r>
            <a:r>
              <a:rPr lang="en-GB" dirty="0" err="1"/>
              <a:t>der</a:t>
            </a:r>
            <a:r>
              <a:rPr lang="en-GB" dirty="0"/>
              <a:t> </a:t>
            </a:r>
            <a:r>
              <a:rPr lang="en-GB" dirty="0" err="1"/>
              <a:t>Disko</a:t>
            </a:r>
            <a:r>
              <a:rPr lang="en-GB" dirty="0"/>
              <a:t> </a:t>
            </a:r>
            <a:r>
              <a:rPr lang="en-GB" dirty="0" err="1" smtClean="0"/>
              <a:t>getanzt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1881" y="342900"/>
            <a:ext cx="16049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Vorsicht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ch</a:t>
            </a:r>
            <a:r>
              <a:rPr lang="en-US" dirty="0" smtClean="0"/>
              <a:t> bin </a:t>
            </a:r>
            <a:r>
              <a:rPr lang="en-US" dirty="0" err="1" smtClean="0"/>
              <a:t>gegangen</a:t>
            </a:r>
            <a:r>
              <a:rPr lang="en-US" dirty="0" smtClean="0"/>
              <a:t>  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mean ‘I am going’!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 the English past tense we say ‘I went’ or ‘I have gone’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 German the ‘have’ can be ‘</a:t>
            </a:r>
            <a:r>
              <a:rPr lang="en-US" dirty="0" err="1" smtClean="0"/>
              <a:t>haben</a:t>
            </a:r>
            <a:r>
              <a:rPr lang="en-US" dirty="0" smtClean="0"/>
              <a:t>’ or ‘</a:t>
            </a:r>
            <a:r>
              <a:rPr lang="en-US" dirty="0" err="1" smtClean="0"/>
              <a:t>sein</a:t>
            </a:r>
            <a:r>
              <a:rPr lang="en-US" dirty="0" smtClean="0"/>
              <a:t>’. </a:t>
            </a:r>
          </a:p>
          <a:p>
            <a:pPr lvl="6">
              <a:buNone/>
            </a:pPr>
            <a:r>
              <a:rPr lang="en-US" sz="4324" dirty="0" smtClean="0"/>
              <a:t>SO</a:t>
            </a:r>
          </a:p>
          <a:p>
            <a:pPr lvl="6">
              <a:buNone/>
            </a:pPr>
            <a:endParaRPr lang="en-US" sz="4324" dirty="0" smtClean="0"/>
          </a:p>
          <a:p>
            <a:pPr>
              <a:buNone/>
            </a:pPr>
            <a:r>
              <a:rPr lang="en-US" dirty="0" err="1" smtClean="0"/>
              <a:t>Ich</a:t>
            </a:r>
            <a:r>
              <a:rPr lang="en-US" dirty="0" smtClean="0"/>
              <a:t> bin = I am		</a:t>
            </a:r>
            <a:r>
              <a:rPr lang="en-US" dirty="0" smtClean="0">
                <a:solidFill>
                  <a:srgbClr val="FF0000"/>
                </a:solidFill>
              </a:rPr>
              <a:t>BUT!</a:t>
            </a:r>
          </a:p>
          <a:p>
            <a:pPr>
              <a:buNone/>
            </a:pPr>
            <a:r>
              <a:rPr lang="en-US" dirty="0" err="1" smtClean="0"/>
              <a:t>ich</a:t>
            </a:r>
            <a:r>
              <a:rPr lang="en-US" dirty="0" smtClean="0"/>
              <a:t> bin </a:t>
            </a:r>
            <a:r>
              <a:rPr lang="en-US" dirty="0" err="1" smtClean="0"/>
              <a:t>gegangen</a:t>
            </a:r>
            <a:r>
              <a:rPr lang="en-US" dirty="0" smtClean="0"/>
              <a:t> = I went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64" y="274638"/>
            <a:ext cx="1583636" cy="1325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go to the cinema…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went to the cinema…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verbs around the extra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Can you fill in the blanks? </a:t>
            </a:r>
          </a:p>
          <a:p>
            <a:pPr>
              <a:buNone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sz="2800" dirty="0" err="1"/>
              <a:t>ich</a:t>
            </a:r>
            <a:r>
              <a:rPr lang="en-GB" sz="2800" dirty="0"/>
              <a:t>  ……………  </a:t>
            </a:r>
            <a:r>
              <a:rPr lang="en-GB" sz="2800" dirty="0" err="1"/>
              <a:t>nach</a:t>
            </a:r>
            <a:r>
              <a:rPr lang="en-GB" sz="2800" dirty="0"/>
              <a:t> New York …………</a:t>
            </a:r>
            <a:r>
              <a:rPr lang="en-GB" sz="2800" dirty="0" smtClean="0"/>
              <a:t>……</a:t>
            </a:r>
            <a:r>
              <a:rPr lang="en-GB" sz="2800" dirty="0"/>
              <a:t>….  (travelled)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2800" dirty="0"/>
              <a:t>du  ……………   ins Kino  …………………………..  (went)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2800" dirty="0" err="1"/>
              <a:t>sie</a:t>
            </a:r>
            <a:r>
              <a:rPr lang="en-GB" sz="2800" dirty="0"/>
              <a:t> (she)  ……………   </a:t>
            </a:r>
            <a:r>
              <a:rPr lang="en-GB" sz="2800" dirty="0" err="1"/>
              <a:t>nach</a:t>
            </a:r>
            <a:r>
              <a:rPr lang="en-GB" sz="2800" dirty="0"/>
              <a:t> </a:t>
            </a:r>
            <a:r>
              <a:rPr lang="en-GB" sz="2800" dirty="0" err="1"/>
              <a:t>Hause</a:t>
            </a:r>
            <a:r>
              <a:rPr lang="en-GB" sz="2800" dirty="0"/>
              <a:t>  ……………………………  (came)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2800" dirty="0" err="1"/>
              <a:t>Sie</a:t>
            </a:r>
            <a:r>
              <a:rPr lang="en-GB" sz="2800" dirty="0"/>
              <a:t> (you, polite) ……………   </a:t>
            </a:r>
            <a:r>
              <a:rPr lang="en-GB" sz="2800" dirty="0" err="1"/>
              <a:t>nach</a:t>
            </a:r>
            <a:r>
              <a:rPr lang="en-GB" sz="2800" dirty="0"/>
              <a:t> </a:t>
            </a:r>
            <a:r>
              <a:rPr lang="en-GB" sz="2800" dirty="0" err="1"/>
              <a:t>Amerika</a:t>
            </a:r>
            <a:r>
              <a:rPr lang="en-GB" sz="2800" dirty="0"/>
              <a:t>  …</a:t>
            </a:r>
            <a:r>
              <a:rPr lang="en-GB" sz="2800" dirty="0" smtClean="0"/>
              <a:t>……</a:t>
            </a:r>
            <a:r>
              <a:rPr lang="en-GB" sz="2800" dirty="0"/>
              <a:t>…….. (flew)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2800" dirty="0" err="1"/>
              <a:t>ihr</a:t>
            </a:r>
            <a:r>
              <a:rPr lang="en-GB" sz="2800" dirty="0"/>
              <a:t>  ……………   </a:t>
            </a:r>
            <a:r>
              <a:rPr lang="en-GB" sz="2800" dirty="0" err="1"/>
              <a:t>zwei</a:t>
            </a:r>
            <a:r>
              <a:rPr lang="en-GB" sz="2800" dirty="0"/>
              <a:t> </a:t>
            </a:r>
            <a:r>
              <a:rPr lang="en-GB" sz="2800" dirty="0" err="1"/>
              <a:t>Wochen</a:t>
            </a:r>
            <a:r>
              <a:rPr lang="en-GB" sz="2800" dirty="0"/>
              <a:t>  …………………………….  (stayed)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2800" dirty="0" err="1"/>
              <a:t>er</a:t>
            </a:r>
            <a:r>
              <a:rPr lang="en-GB" sz="2800" dirty="0"/>
              <a:t>  ……………   </a:t>
            </a:r>
            <a:r>
              <a:rPr lang="en-GB" sz="2800" dirty="0" err="1"/>
              <a:t>im</a:t>
            </a:r>
            <a:r>
              <a:rPr lang="en-GB" sz="2800" dirty="0"/>
              <a:t> </a:t>
            </a:r>
            <a:r>
              <a:rPr lang="en-GB" sz="2800" dirty="0" err="1"/>
              <a:t>Freibad</a:t>
            </a:r>
            <a:r>
              <a:rPr lang="en-GB" sz="2800" dirty="0"/>
              <a:t>  ……………………………..  (swam</a:t>
            </a:r>
            <a:r>
              <a:rPr lang="en-GB" sz="2800" dirty="0" smtClean="0"/>
              <a:t>)</a:t>
            </a:r>
          </a:p>
          <a:p>
            <a:pPr marL="514350" lvl="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None/>
            </a:pPr>
            <a:r>
              <a:rPr lang="en-GB" sz="2800" dirty="0" smtClean="0"/>
              <a:t>EXTRA: S</a:t>
            </a:r>
            <a:r>
              <a:rPr lang="en-US" sz="2800" dirty="0" smtClean="0"/>
              <a:t>a</a:t>
            </a:r>
            <a:r>
              <a:rPr lang="en-GB" sz="2800" dirty="0" err="1" smtClean="0"/>
              <a:t>y</a:t>
            </a:r>
            <a:r>
              <a:rPr lang="en-GB" sz="2800" dirty="0" smtClean="0"/>
              <a:t> where you went and what you did when you got there.  </a:t>
            </a:r>
            <a:r>
              <a:rPr lang="en-GB" sz="2800" dirty="0" err="1" smtClean="0">
                <a:solidFill>
                  <a:srgbClr val="0000FF"/>
                </a:solidFill>
              </a:rPr>
              <a:t>z.B</a:t>
            </a:r>
            <a:r>
              <a:rPr lang="en-GB" sz="2800" dirty="0" smtClean="0">
                <a:solidFill>
                  <a:srgbClr val="0000FF"/>
                </a:solidFill>
              </a:rPr>
              <a:t>. </a:t>
            </a:r>
            <a:r>
              <a:rPr lang="en-GB" sz="2800" dirty="0" err="1" smtClean="0">
                <a:solidFill>
                  <a:srgbClr val="0000FF"/>
                </a:solidFill>
              </a:rPr>
              <a:t>ich</a:t>
            </a:r>
            <a:r>
              <a:rPr lang="en-GB" sz="2800" dirty="0" smtClean="0">
                <a:solidFill>
                  <a:srgbClr val="0000FF"/>
                </a:solidFill>
              </a:rPr>
              <a:t> bin </a:t>
            </a:r>
            <a:r>
              <a:rPr lang="en-GB" sz="2800" dirty="0" err="1" smtClean="0">
                <a:solidFill>
                  <a:srgbClr val="0000FF"/>
                </a:solidFill>
              </a:rPr>
              <a:t>nach</a:t>
            </a:r>
            <a:r>
              <a:rPr lang="en-GB" sz="2800" dirty="0" smtClean="0">
                <a:solidFill>
                  <a:srgbClr val="0000FF"/>
                </a:solidFill>
              </a:rPr>
              <a:t> </a:t>
            </a:r>
            <a:r>
              <a:rPr lang="en-GB" sz="2800" dirty="0" err="1" smtClean="0">
                <a:solidFill>
                  <a:srgbClr val="0000FF"/>
                </a:solidFill>
              </a:rPr>
              <a:t>Spanien</a:t>
            </a:r>
            <a:r>
              <a:rPr lang="en-GB" sz="2800" dirty="0" smtClean="0">
                <a:solidFill>
                  <a:srgbClr val="0000FF"/>
                </a:solidFill>
              </a:rPr>
              <a:t> </a:t>
            </a:r>
            <a:r>
              <a:rPr lang="en-GB" sz="2800" dirty="0" err="1" smtClean="0">
                <a:solidFill>
                  <a:srgbClr val="0000FF"/>
                </a:solidFill>
              </a:rPr>
              <a:t>gefahren</a:t>
            </a:r>
            <a:r>
              <a:rPr lang="en-GB" sz="2800" dirty="0" smtClean="0">
                <a:solidFill>
                  <a:srgbClr val="0000FF"/>
                </a:solidFill>
              </a:rPr>
              <a:t> und </a:t>
            </a:r>
            <a:r>
              <a:rPr lang="en-GB" sz="2800" dirty="0" err="1" smtClean="0">
                <a:solidFill>
                  <a:srgbClr val="0000FF"/>
                </a:solidFill>
              </a:rPr>
              <a:t>ich</a:t>
            </a:r>
            <a:r>
              <a:rPr lang="en-GB" sz="2800" dirty="0" smtClean="0">
                <a:solidFill>
                  <a:srgbClr val="0000FF"/>
                </a:solidFill>
              </a:rPr>
              <a:t> </a:t>
            </a:r>
            <a:r>
              <a:rPr lang="en-GB" sz="2800" dirty="0" err="1" smtClean="0">
                <a:solidFill>
                  <a:srgbClr val="0000FF"/>
                </a:solidFill>
              </a:rPr>
              <a:t>habe</a:t>
            </a:r>
            <a:r>
              <a:rPr lang="en-GB" sz="2800" dirty="0" smtClean="0">
                <a:solidFill>
                  <a:srgbClr val="0000FF"/>
                </a:solidFill>
              </a:rPr>
              <a:t> Sangria </a:t>
            </a:r>
            <a:r>
              <a:rPr lang="en-GB" sz="2800" dirty="0" err="1" smtClean="0">
                <a:solidFill>
                  <a:srgbClr val="0000FF"/>
                </a:solidFill>
              </a:rPr>
              <a:t>getrunken</a:t>
            </a:r>
            <a:r>
              <a:rPr lang="en-GB" sz="2800" dirty="0" smtClean="0">
                <a:solidFill>
                  <a:srgbClr val="0000FF"/>
                </a:solidFill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GB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417638"/>
            <a:ext cx="3124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Remember! </a:t>
            </a:r>
            <a:r>
              <a:rPr lang="en-US" sz="2600" dirty="0" smtClean="0">
                <a:solidFill>
                  <a:srgbClr val="008000"/>
                </a:solidFill>
              </a:rPr>
              <a:t> 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0000"/>
                </a:solidFill>
              </a:rPr>
              <a:t>2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0000FF"/>
                </a:solidFill>
              </a:rPr>
              <a:t>3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In German we put words in a sentence in the order</a:t>
            </a:r>
          </a:p>
          <a:p>
            <a:pPr>
              <a:buNone/>
            </a:pPr>
            <a:r>
              <a:rPr lang="en-US" dirty="0" smtClean="0"/>
              <a:t> ‘Time </a:t>
            </a:r>
            <a:r>
              <a:rPr lang="en-US" b="1" dirty="0" smtClean="0">
                <a:solidFill>
                  <a:srgbClr val="FF0000"/>
                </a:solidFill>
              </a:rPr>
              <a:t>Manner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Place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Ich</a:t>
            </a:r>
            <a:r>
              <a:rPr lang="en-US" dirty="0" smtClean="0">
                <a:solidFill>
                  <a:srgbClr val="0000FF"/>
                </a:solidFill>
              </a:rPr>
              <a:t> bin </a:t>
            </a:r>
            <a:r>
              <a:rPr lang="en-US" dirty="0" smtClean="0"/>
              <a:t>am </a:t>
            </a:r>
            <a:r>
              <a:rPr lang="en-US" dirty="0" err="1" smtClean="0"/>
              <a:t>Freitag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dem</a:t>
            </a:r>
            <a:r>
              <a:rPr lang="en-US" b="1" dirty="0" smtClean="0">
                <a:solidFill>
                  <a:srgbClr val="FF0000"/>
                </a:solidFill>
              </a:rPr>
              <a:t> Bus </a:t>
            </a:r>
            <a:r>
              <a:rPr lang="en-US" dirty="0" err="1" smtClean="0">
                <a:solidFill>
                  <a:srgbClr val="FF6600"/>
                </a:solidFill>
              </a:rPr>
              <a:t>nach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Frankreich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gefahren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In pairs, cut up the sentences and rearrange the words so that the order is </a:t>
            </a:r>
            <a:r>
              <a:rPr lang="en-US" dirty="0" smtClean="0"/>
              <a:t>Time </a:t>
            </a:r>
            <a:r>
              <a:rPr lang="en-US" b="1" dirty="0" smtClean="0">
                <a:solidFill>
                  <a:srgbClr val="FF0000"/>
                </a:solidFill>
              </a:rPr>
              <a:t>Manner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Place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What happens when the time bit goes at the start of the sentence?</a:t>
            </a:r>
          </a:p>
          <a:p>
            <a:pPr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Punkt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you make complete past tense sentences as a class and beat the teacher?  </a:t>
            </a:r>
          </a:p>
          <a:p>
            <a:endParaRPr lang="en-US" dirty="0" smtClean="0"/>
          </a:p>
          <a:p>
            <a:r>
              <a:rPr lang="en-US" dirty="0" smtClean="0"/>
              <a:t>You have to include a time and an extra detail (e.g. what you played or where you went) to win the point!</a:t>
            </a:r>
          </a:p>
          <a:p>
            <a:endParaRPr lang="en-US" dirty="0" smtClean="0"/>
          </a:p>
          <a:p>
            <a:r>
              <a:rPr lang="en-US" dirty="0" smtClean="0"/>
              <a:t>If you make a mistake, you join </a:t>
            </a:r>
            <a:br>
              <a:rPr lang="en-US" dirty="0" smtClean="0"/>
            </a:br>
            <a:r>
              <a:rPr lang="en-US" dirty="0" smtClean="0"/>
              <a:t>the teacher’s team!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724400"/>
            <a:ext cx="1600200" cy="167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624</Words>
  <Application>Microsoft Macintosh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Haben oder Sein?</vt:lpstr>
      <vt:lpstr>Slide 2</vt:lpstr>
      <vt:lpstr>Was bedeuten sie?</vt:lpstr>
      <vt:lpstr>Habe or bin?</vt:lpstr>
      <vt:lpstr>Vorsicht!</vt:lpstr>
      <vt:lpstr>Adding more information</vt:lpstr>
      <vt:lpstr>Put the verbs around the extra detail</vt:lpstr>
      <vt:lpstr>TMP </vt:lpstr>
      <vt:lpstr>Punkt!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Haben oder Sein?</dc:title>
  <dc:creator>Jayne Pritzlaff</dc:creator>
  <cp:lastModifiedBy>Jayne Pritzlaff</cp:lastModifiedBy>
  <cp:revision>3</cp:revision>
  <dcterms:created xsi:type="dcterms:W3CDTF">2009-05-13T19:19:53Z</dcterms:created>
  <dcterms:modified xsi:type="dcterms:W3CDTF">2009-05-13T20:16:29Z</dcterms:modified>
</cp:coreProperties>
</file>