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56" r:id="rId4"/>
    <p:sldId id="281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3.wmf"/><Relationship Id="rId5" Type="http://schemas.openxmlformats.org/officeDocument/2006/relationships/image" Target="../media/image8.wmf"/><Relationship Id="rId10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3.wmf"/><Relationship Id="rId5" Type="http://schemas.openxmlformats.org/officeDocument/2006/relationships/image" Target="../media/image8.wmf"/><Relationship Id="rId10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3.wmf"/><Relationship Id="rId5" Type="http://schemas.openxmlformats.org/officeDocument/2006/relationships/image" Target="../media/image8.wmf"/><Relationship Id="rId10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Starter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Write: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5 numbers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4 colours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3  positive opinions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2 connectives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1 negative opinion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5973118" cy="334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5002044" cy="358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42984"/>
            <a:ext cx="3536961" cy="515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2"/>
                </a:solidFill>
              </a:rPr>
              <a:t>le hamburger</a:t>
            </a:r>
            <a:endParaRPr lang="en-GB" sz="6000" b="1" dirty="0">
              <a:solidFill>
                <a:schemeClr val="tx2"/>
              </a:solidFill>
            </a:endParaRPr>
          </a:p>
        </p:txBody>
      </p:sp>
      <p:pic>
        <p:nvPicPr>
          <p:cNvPr id="4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4612095" cy="442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B050"/>
                </a:solidFill>
              </a:rPr>
              <a:t>l</a:t>
            </a:r>
            <a:r>
              <a:rPr lang="en-GB" sz="6000" b="1" dirty="0" smtClean="0">
                <a:solidFill>
                  <a:srgbClr val="00B050"/>
                </a:solidFill>
              </a:rPr>
              <a:t>es pommes frites</a:t>
            </a:r>
            <a:endParaRPr lang="en-GB" sz="6000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66"/>
            <a:ext cx="2929705" cy="441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</a:rPr>
              <a:t>la pizza</a:t>
            </a:r>
            <a:endParaRPr lang="en-GB" sz="6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5794"/>
            <a:ext cx="5745684" cy="4143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5728"/>
            <a:ext cx="4500594" cy="513291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43042" y="5572140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</a:rPr>
              <a:t>la </a:t>
            </a:r>
            <a:r>
              <a:rPr lang="en-GB" sz="6000" b="1" dirty="0" err="1" smtClean="0">
                <a:solidFill>
                  <a:srgbClr val="FF0000"/>
                </a:solidFill>
              </a:rPr>
              <a:t>soupe</a:t>
            </a:r>
            <a:endParaRPr lang="en-GB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3896" y="797397"/>
            <a:ext cx="5239938" cy="44889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43042" y="5572140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</a:rPr>
              <a:t>la </a:t>
            </a:r>
            <a:r>
              <a:rPr lang="en-GB" sz="6000" b="1" dirty="0" err="1" smtClean="0">
                <a:solidFill>
                  <a:srgbClr val="FF0000"/>
                </a:solidFill>
              </a:rPr>
              <a:t>salade</a:t>
            </a:r>
            <a:endParaRPr lang="en-GB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6605605" cy="419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2"/>
                </a:solidFill>
              </a:rPr>
              <a:t>le </a:t>
            </a:r>
            <a:r>
              <a:rPr lang="en-GB" sz="6000" b="1" dirty="0" err="1" smtClean="0">
                <a:solidFill>
                  <a:schemeClr val="tx2"/>
                </a:solidFill>
              </a:rPr>
              <a:t>poulet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understand words for some food in </a:t>
            </a:r>
            <a:r>
              <a:rPr lang="en-GB" sz="3600" dirty="0" smtClean="0">
                <a:solidFill>
                  <a:srgbClr val="002060"/>
                </a:solidFill>
              </a:rPr>
              <a:t>French </a:t>
            </a:r>
            <a:endParaRPr lang="en-GB" sz="3600" dirty="0" smtClean="0">
              <a:solidFill>
                <a:srgbClr val="002060"/>
              </a:solidFill>
            </a:endParaRPr>
          </a:p>
          <a:p>
            <a:endParaRPr lang="en-GB" sz="3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decide if these items of food are healthy or unhealthy</a:t>
            </a:r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8572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Lesson objectives</a:t>
            </a:r>
            <a:endParaRPr lang="en-GB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656286" cy="419194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2"/>
                </a:solidFill>
              </a:rPr>
              <a:t>le steak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2"/>
            <a:ext cx="5973118" cy="334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43042" y="5000636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2"/>
                </a:solidFill>
              </a:rPr>
              <a:t>le </a:t>
            </a:r>
            <a:r>
              <a:rPr lang="en-GB" sz="6000" b="1" dirty="0" err="1" smtClean="0">
                <a:solidFill>
                  <a:schemeClr val="tx2"/>
                </a:solidFill>
              </a:rPr>
              <a:t>poisson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928670"/>
            <a:ext cx="5002044" cy="358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5918" y="5072074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2"/>
                </a:solidFill>
              </a:rPr>
              <a:t>le </a:t>
            </a:r>
            <a:r>
              <a:rPr lang="en-GB" sz="6000" b="1" dirty="0" err="1">
                <a:solidFill>
                  <a:schemeClr val="tx2"/>
                </a:solidFill>
              </a:rPr>
              <a:t>gâteaux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28"/>
            <a:ext cx="3536961" cy="515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43042" y="5572140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</a:rPr>
              <a:t>la glace</a:t>
            </a:r>
            <a:endParaRPr lang="en-GB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25603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2849E-6 C -0.05 0.01133 -0.09826 0.02266 -0.14913 0.02983 C -0.21423 0.02729 -0.27951 0.02821 -0.34462 0.02197 C -0.36337 0.02012 -0.38142 0.01063 -0.4 0.00601 C -0.42778 -0.00116 -0.45677 -0.00532 -0.48489 -0.0118 C -0.49132 -0.01504 -0.49757 -0.0192 -0.50434 -0.02174 C -0.51753 -0.0266 -0.54462 -0.03377 -0.54462 -0.03377 C -0.55364 -0.04071 -0.5651 -0.04441 -0.57153 -0.05551 C -0.59062 -0.08904 -0.60278 -0.1235 -0.61337 -0.16305 C -0.61423 -0.17022 -0.61927 -0.21323 -0.61927 -0.21855 C -0.61927 -0.28654 -0.60052 -0.37396 -0.55069 -0.4075 C -0.51962 -0.42854 -0.50364 -0.41559 -0.47604 -0.42947 C -0.44357 -0.44589 -0.41545 -0.4741 -0.38212 -0.48497 C -0.34149 -0.48266 -0.35069 -0.49052 -0.33281 -0.45121 C -0.32743 -0.40889 -0.31875 -0.36564 -0.31024 -0.32401 C -0.31632 -0.25093 -0.31111 -0.27568 -0.33281 -0.19681 C -0.34045 -0.16883 -0.34444 -0.13691 -0.35955 -0.11518 C -0.40017 -0.05713 -0.46979 0.01156 -0.52517 0.04579 C -0.55347 0.06336 -0.58541 0.06961 -0.61493 0.08348 C -0.63611 0.07678 -0.65868 0.07469 -0.67899 0.06359 C -0.69514 0.05481 -0.71666 -0.00209 -0.72083 -0.01388 C -0.74045 -0.06823 -0.73611 -0.10546 -0.74913 -0.15889 C -0.75312 -0.17531 -0.76059 -0.19011 -0.76406 -0.20676 C -0.77795 -0.27174 -0.80139 -0.40357 -0.80139 -0.40357 C -0.80469 -0.44242 -0.80625 -0.52267 -0.81927 -0.56661 C -0.81979 -0.57586 -0.821 -0.58511 -0.82083 -0.59436 C -0.81996 -0.6464 -0.821 -0.66212 -0.79982 -0.70167 C -0.79844 -0.70444 -0.79791 -0.70907 -0.79548 -0.70976 C -0.78125 -0.71393 -0.76649 -0.7137 -0.75208 -0.71578 C -0.7026 -0.74145 -0.68264 -0.74515 -0.62969 -0.73752 C -0.54913 -0.70699 -0.59548 -0.71693 -0.48941 -0.72156 C -0.48038 -0.72017 -0.47118 -0.7211 -0.46267 -0.71763 C -0.45434 -0.71439 -0.44791 -0.70606 -0.4401 -0.70167 C -0.43594 -0.69936 -0.43125 -0.69913 -0.42673 -0.69774 C -0.3809 -0.66744 -0.3335 -0.63298 -0.29687 -0.58442 C -0.28107 -0.53099 -0.25607 -0.4741 -0.21024 -0.46508 C -0.18767 -0.44427 -0.18507 -0.44242 -0.1566 -0.43941 C -0.14722 -0.44126 -0.13732 -0.44103 -0.1283 -0.44519 C -0.12257 -0.44774 -0.1184 -0.45468 -0.11337 -0.4593 C -0.07899 -0.49191 -0.06215 -0.54186 -0.0401 -0.58835 C -0.03837 -0.59644 -0.03559 -0.60616 -0.03715 -0.61425 C -0.04045 -0.63229 -0.06111 -0.65264 -0.06857 -0.66189 C -0.07448 -0.66929 -0.07673 -0.68479 -0.08055 -0.69381 C -0.08246 -0.6982 -0.08802 -0.70583 -0.08802 -0.70583 " pathEditMode="relative" ptsTypes="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12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1.3506E-6 C -0.04287 0.03908 -0.02048 0.02336 -0.06718 0.04764 C -0.0835 0.04556 -0.10069 0.04856 -0.11631 0.04163 C -0.14895 0.02706 -0.18142 -0.02267 -0.19999 -0.05782 C -0.19756 -0.09158 -0.19739 -0.11379 -0.18211 -0.14131 C -0.18211 -0.14131 -0.15728 -0.17808 -0.15364 -0.18687 C -0.11614 -0.27637 -0.15364 -0.21161 -0.09253 -0.33002 C -0.08471 -0.34528 -0.07447 -0.35824 -0.06718 -0.37373 C -0.06284 -0.38298 -0.05676 -0.40356 -0.05676 -0.40356 C -0.05312 -0.43085 -0.05086 -0.45791 -0.04774 -0.4852 C -0.04878 -0.49237 -0.04912 -0.5 -0.05069 -0.50694 C -0.05503 -0.52614 -0.07933 -0.534 -0.08958 -0.54279 C -0.10642 -0.55689 -0.11892 -0.57771 -0.13732 -0.58858 C -0.14947 -0.59575 -0.16232 -0.59968 -0.17464 -0.60639 C -0.18089 -0.60962 -0.18645 -0.61494 -0.19253 -0.61841 C -0.19791 -0.62142 -0.20346 -0.62373 -0.20885 -0.62627 C -0.26944 -0.60731 -0.32603 -0.57725 -0.38506 -0.55088 C -0.41666 -0.53677 -0.48055 -0.5111 -0.48055 -0.5111 C -0.51492 -0.46878 -0.53958 -0.41258 -0.55815 -0.35592 C -0.56249 -0.30666 -0.57638 -0.26318 -0.55815 -0.21092 C -0.5453 -0.17415 -0.51839 -0.14986 -0.49843 -0.11934 C -0.48628 -0.10084 -0.48211 -0.0747 -0.47013 -0.05574 C -0.45711 -0.03492 -0.43402 -0.01157 -0.41336 -0.00602 C -0.38888 -0.02012 -0.37204 -0.09043 -0.36423 -0.11332 C -0.35138 -0.15079 -0.33419 -0.18664 -0.3269 -0.22664 C -0.31614 -0.28585 -0.30694 -0.34343 -0.29999 -0.40356 C -0.31058 -0.48289 -0.34201 -0.55574 -0.40138 -0.5865 C -0.41527 -0.59367 -0.43037 -0.59598 -0.44478 -0.6006 C -0.48211 -0.59783 -0.51978 -0.60014 -0.55676 -0.59251 C -0.56301 -0.59112 -0.56614 -0.58118 -0.57013 -0.5747 C -0.5927 -0.53932 -0.60017 -0.49145 -0.60746 -0.4475 C -0.61162 -0.3587 -0.6118 -0.27174 -0.6269 -0.18502 C -0.63576 -0.13414 -0.63263 -0.11032 -0.67308 -0.09552 C -0.68211 -0.09875 -0.69131 -0.10084 -0.69999 -0.10546 C -0.70503 -0.10824 -0.71336 -0.11726 -0.71336 -0.11726 C -0.7394 -0.18201 -0.74253 -0.24908 -0.75069 -0.32008 C -0.76839 -0.47595 -0.75728 -0.35292 -0.76267 -0.41351 C -0.76214 -0.45861 -0.76197 -0.5037 -0.7611 -0.5488 C -0.76058 -0.57956 -0.74843 -0.5969 -0.72985 -0.6124 C -0.69461 -0.64177 -0.66388 -0.63738 -0.62378 -0.64616 C -0.5901 -0.6612 -0.55937 -0.69265 -0.52378 -0.69982 C -0.51874 -0.69912 -0.51353 -0.70028 -0.50885 -0.69797 C -0.50537 -0.69635 -0.50711 -0.68872 -0.50589 -0.68409 C -0.50451 -0.67877 -0.5026 -0.67345 -0.50138 -0.66813 C -0.49287 -0.6309 -0.4861 -0.59922 -0.47464 -0.56268 C -0.46649 -0.53654 -0.45676 -0.51157 -0.4493 -0.4852 C -0.43697 -0.44195 -0.42378 -0.39871 -0.41492 -0.35384 C -0.41249 -0.34135 -0.41041 -0.3284 -0.40746 -0.31615 C -0.39878 -0.2803 -0.37881 -0.24769 -0.37013 -0.21277 C -0.36353 -0.18617 -0.35589 -0.14154 -0.33732 -0.12535 C -0.33176 -0.10361 -0.33576 -0.12142 -0.33576 -0.06961 " pathEditMode="relative" ptsTypes="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12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1.66512E-6 C 0.00296 -0.06984 0.00695 -0.13922 0.01199 -0.20883 C 0.01251 -0.22734 0.0139 -0.24607 0.01337 -0.26457 C 0.00817 -0.46346 0.03282 -0.54556 -0.0269 -0.68802 C -0.04218 -0.72433 -0.05885 -0.75185 -0.08801 -0.76156 C -0.10347 -0.75948 -0.11926 -0.76087 -0.13437 -0.75555 C -0.17169 -0.7426 -0.20173 -0.70213 -0.22083 -0.66004 C -0.24722 -0.60199 -0.26822 -0.54787 -0.27621 -0.4815 C -0.27725 -0.44542 -0.27933 -0.41096 -0.27308 -0.37581 C -0.26701 -0.34135 -0.2552 -0.27243 -0.2552 -0.27243 C -0.25156 -0.22734 -0.24722 -0.19496 -0.25676 -0.14524 C -0.25902 -0.1339 -0.26805 -0.12697 -0.27465 -0.11933 C -0.30676 -0.0821 -0.32517 -0.07956 -0.36718 -0.07562 C -0.37725 -0.07771 -0.39027 -0.07331 -0.39704 -0.08372 C -0.44774 -0.16004 -0.49496 -0.22086 -0.51649 -0.31822 C -0.51388 -0.33025 -0.51423 -0.34528 -0.50746 -0.35384 C -0.4809 -0.38714 -0.4894 -0.3698 -0.45225 -0.39362 C -0.41996 -0.4142 -0.38854 -0.44611 -0.3552 -0.46346 C -0.31961 -0.4815 -0.32187 -0.47271 -0.27916 -0.4852 C -0.21614 -0.50347 -0.29044 -0.49514 -0.20902 -0.49907 C -0.20051 -0.49514 -0.19114 -0.49376 -0.18367 -0.48705 C -0.17447 -0.47919 -0.16406 -0.44704 -0.15972 -0.43733 C -0.12777 -0.3654 -0.14444 -0.41628 -0.12395 -0.33996 C -0.1151 -0.2729 -0.16406 -0.24167 -0.20294 -0.21878 C -0.29392 -0.16536 -0.38784 -0.13691 -0.48663 -0.12327 C -0.55381 -0.1272 -0.62152 -0.12211 -0.68801 -0.13552 C -0.70312 -0.13853 -0.71284 -0.15934 -0.72534 -0.17091 C -0.77239 -0.21577 -0.79426 -0.35245 -0.8059 -0.41559 C -0.81024 -0.4734 -0.80659 -0.52683 -0.80156 -0.58464 C -0.79843 -0.6198 -0.79496 -0.65495 -0.78506 -0.68802 C -0.78402 -0.69519 -0.78437 -0.70305 -0.78211 -0.70976 C -0.78072 -0.71415 -0.77708 -0.71623 -0.77465 -0.7197 C -0.77031 -0.72595 -0.76788 -0.73474 -0.76267 -0.73959 C -0.75277 -0.74907 -0.73819 -0.75277 -0.7269 -0.75763 C -0.70989 -0.7648 -0.69531 -0.77081 -0.6776 -0.77336 C -0.65069 -0.77012 -0.62378 -0.7685 -0.59704 -0.76341 C -0.58038 -0.76041 -0.57274 -0.7426 -0.55972 -0.73173 C -0.55607 -0.72872 -0.55156 -0.72826 -0.54774 -0.72572 C -0.52482 -0.71138 -0.5434 -0.72109 -0.52239 -0.70375 C -0.50312 -0.68802 -0.4868 -0.67808 -0.47169 -0.65425 C -0.46961 -0.64385 -0.46544 -0.6346 -0.46267 -0.62442 C -0.46666 -0.60384 -0.48246 -0.58881 -0.49548 -0.57863 C -0.53281 -0.54949 -0.49583 -0.57424 -0.54774 -0.54278 C -0.55902 -0.53608 -0.57169 -0.53515 -0.58367 -0.53099 C -0.59392 -0.51665 -0.57864 -0.53677 -0.59097 -0.52498 C -0.60312 -0.51341 -0.59149 -0.51919 -0.60156 -0.51503 C -0.61215 -0.50046 -0.62256 -0.48659 -0.63281 -0.47132 C -0.63888 -0.46207 -0.63315 -0.46045 -0.64635 -0.45143 C -0.66093 -0.44149 -0.65294 -0.44843 -0.66874 -0.42738 C -0.67031 -0.4253 -0.67465 -0.42345 -0.67465 -0.42345 " pathEditMode="relative" ptsTypes="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1472" y="3357562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La glace,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25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solidFill>
                  <a:srgbClr val="FF0000"/>
                </a:solidFill>
              </a:rPr>
              <a:t>c’est</a:t>
            </a:r>
            <a:r>
              <a:rPr lang="en-GB" sz="4400" dirty="0" smtClean="0">
                <a:solidFill>
                  <a:srgbClr val="FF0000"/>
                </a:solidFill>
              </a:rPr>
              <a:t> </a:t>
            </a:r>
            <a:r>
              <a:rPr lang="en-GB" sz="4400" dirty="0" err="1" smtClean="0">
                <a:solidFill>
                  <a:srgbClr val="FF0000"/>
                </a:solidFill>
              </a:rPr>
              <a:t>mauvais</a:t>
            </a:r>
            <a:r>
              <a:rPr lang="en-GB" sz="4400" dirty="0" smtClean="0">
                <a:solidFill>
                  <a:srgbClr val="FF0000"/>
                </a:solidFill>
              </a:rPr>
              <a:t> pour la santé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928670"/>
            <a:ext cx="4612095" cy="442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357562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La </a:t>
            </a:r>
            <a:r>
              <a:rPr lang="en-GB" sz="4400" dirty="0" err="1" smtClean="0">
                <a:solidFill>
                  <a:srgbClr val="FF0000"/>
                </a:solidFill>
              </a:rPr>
              <a:t>salade</a:t>
            </a:r>
            <a:r>
              <a:rPr lang="en-GB" sz="4400" dirty="0" smtClean="0">
                <a:solidFill>
                  <a:srgbClr val="FF0000"/>
                </a:solidFill>
              </a:rPr>
              <a:t>,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25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solidFill>
                  <a:srgbClr val="00B050"/>
                </a:solidFill>
              </a:rPr>
              <a:t>c’est</a:t>
            </a:r>
            <a:r>
              <a:rPr lang="en-GB" sz="4400" dirty="0" smtClean="0">
                <a:solidFill>
                  <a:srgbClr val="00B050"/>
                </a:solidFill>
              </a:rPr>
              <a:t> bon pour la santé</a:t>
            </a:r>
            <a:endParaRPr lang="en-GB" sz="4400" dirty="0">
              <a:solidFill>
                <a:srgbClr val="00B050"/>
              </a:solidFill>
            </a:endParaRPr>
          </a:p>
        </p:txBody>
      </p:sp>
      <p:pic>
        <p:nvPicPr>
          <p:cNvPr id="5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1737617" cy="1488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understand words for some food in </a:t>
            </a:r>
            <a:r>
              <a:rPr lang="en-GB" sz="3600" dirty="0" smtClean="0">
                <a:solidFill>
                  <a:srgbClr val="002060"/>
                </a:solidFill>
              </a:rPr>
              <a:t>French </a:t>
            </a:r>
            <a:endParaRPr lang="en-GB" sz="3600" dirty="0" smtClean="0">
              <a:solidFill>
                <a:srgbClr val="002060"/>
              </a:solidFill>
            </a:endParaRPr>
          </a:p>
          <a:p>
            <a:endParaRPr lang="en-GB" sz="3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decide if these items of food are healthy or unhealthy</a:t>
            </a:r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8572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Lesson objectives</a:t>
            </a:r>
            <a:endParaRPr lang="en-GB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142984"/>
            <a:ext cx="2929705" cy="441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285" y="1214422"/>
            <a:ext cx="5745684" cy="4143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7706"/>
            <a:ext cx="4500594" cy="5132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3896" y="797397"/>
            <a:ext cx="5239938" cy="4488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6605605" cy="419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656286" cy="4191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98</Words>
  <Application>Microsoft Office PowerPoint</Application>
  <PresentationFormat>On-screen Show (4:3)</PresentationFormat>
  <Paragraphs>30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 Ratcliffe</dc:creator>
  <cp:lastModifiedBy>Mrs Ratcliffe</cp:lastModifiedBy>
  <cp:revision>18</cp:revision>
  <dcterms:created xsi:type="dcterms:W3CDTF">2009-04-21T19:21:06Z</dcterms:created>
  <dcterms:modified xsi:type="dcterms:W3CDTF">2009-04-22T07:48:11Z</dcterms:modified>
</cp:coreProperties>
</file>