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6858000" cy="9144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90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E46-E338-4475-8B06-4C01985CE0A0}" type="datetimeFigureOut">
              <a:rPr lang="en-US" smtClean="0"/>
              <a:t>7/2/2008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93F-2991-481A-8E3F-E6B23D0C43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E46-E338-4475-8B06-4C01985CE0A0}" type="datetimeFigureOut">
              <a:rPr lang="en-US" smtClean="0"/>
              <a:t>7/2/2008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93F-2991-481A-8E3F-E6B23D0C43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E46-E338-4475-8B06-4C01985CE0A0}" type="datetimeFigureOut">
              <a:rPr lang="en-US" smtClean="0"/>
              <a:t>7/2/2008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93F-2991-481A-8E3F-E6B23D0C43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E46-E338-4475-8B06-4C01985CE0A0}" type="datetimeFigureOut">
              <a:rPr lang="en-US" smtClean="0"/>
              <a:t>7/2/2008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93F-2991-481A-8E3F-E6B23D0C43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E46-E338-4475-8B06-4C01985CE0A0}" type="datetimeFigureOut">
              <a:rPr lang="en-US" smtClean="0"/>
              <a:t>7/2/2008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93F-2991-481A-8E3F-E6B23D0C43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E46-E338-4475-8B06-4C01985CE0A0}" type="datetimeFigureOut">
              <a:rPr lang="en-US" smtClean="0"/>
              <a:t>7/2/2008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93F-2991-481A-8E3F-E6B23D0C43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E46-E338-4475-8B06-4C01985CE0A0}" type="datetimeFigureOut">
              <a:rPr lang="en-US" smtClean="0"/>
              <a:t>7/2/2008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93F-2991-481A-8E3F-E6B23D0C43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E46-E338-4475-8B06-4C01985CE0A0}" type="datetimeFigureOut">
              <a:rPr lang="en-US" smtClean="0"/>
              <a:t>7/2/2008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93F-2991-481A-8E3F-E6B23D0C43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E46-E338-4475-8B06-4C01985CE0A0}" type="datetimeFigureOut">
              <a:rPr lang="en-US" smtClean="0"/>
              <a:t>7/2/2008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93F-2991-481A-8E3F-E6B23D0C43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E46-E338-4475-8B06-4C01985CE0A0}" type="datetimeFigureOut">
              <a:rPr lang="en-US" smtClean="0"/>
              <a:t>7/2/2008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93F-2991-481A-8E3F-E6B23D0C43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E46-E338-4475-8B06-4C01985CE0A0}" type="datetimeFigureOut">
              <a:rPr lang="en-US" smtClean="0"/>
              <a:t>7/2/2008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93F-2991-481A-8E3F-E6B23D0C43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7E46-E338-4475-8B06-4C01985CE0A0}" type="datetimeFigureOut">
              <a:rPr lang="en-US" smtClean="0"/>
              <a:t>7/2/2008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2993F-2991-481A-8E3F-E6B23D0C43D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7190"/>
            <a:ext cx="3429000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1)    Il a le bras long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He has got a long arm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He has a lot of influence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He can reach out to people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876" y="357190"/>
            <a:ext cx="3286124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)    </a:t>
            </a:r>
            <a:r>
              <a:rPr lang="en-GB" dirty="0" err="1" smtClean="0">
                <a:solidFill>
                  <a:schemeClr val="tx1"/>
                </a:solidFill>
              </a:rPr>
              <a:t>appeler</a:t>
            </a:r>
            <a:r>
              <a:rPr lang="en-GB" dirty="0" smtClean="0">
                <a:solidFill>
                  <a:schemeClr val="tx1"/>
                </a:solidFill>
              </a:rPr>
              <a:t> un chat un chat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to call a spade a spade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to wail like a cat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to call a cat a cat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43174"/>
            <a:ext cx="3429000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3</a:t>
            </a:r>
            <a:r>
              <a:rPr lang="en-GB" dirty="0" smtClean="0">
                <a:solidFill>
                  <a:schemeClr val="tx1"/>
                </a:solidFill>
              </a:rPr>
              <a:t>)    </a:t>
            </a:r>
            <a:r>
              <a:rPr lang="en-GB" dirty="0" err="1" smtClean="0">
                <a:solidFill>
                  <a:schemeClr val="tx1"/>
                </a:solidFill>
              </a:rPr>
              <a:t>elle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m’a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posé</a:t>
            </a:r>
            <a:r>
              <a:rPr lang="en-GB" dirty="0" smtClean="0">
                <a:solidFill>
                  <a:schemeClr val="tx1"/>
                </a:solidFill>
              </a:rPr>
              <a:t> un lapin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she loves animals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she gave me a rabbit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she stood me up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876" y="2643174"/>
            <a:ext cx="3286124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4</a:t>
            </a:r>
            <a:r>
              <a:rPr lang="en-GB" dirty="0" smtClean="0">
                <a:solidFill>
                  <a:schemeClr val="tx1"/>
                </a:solidFill>
              </a:rPr>
              <a:t>)    </a:t>
            </a:r>
            <a:r>
              <a:rPr lang="en-GB" dirty="0" err="1" smtClean="0">
                <a:solidFill>
                  <a:schemeClr val="tx1"/>
                </a:solidFill>
              </a:rPr>
              <a:t>j’ai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mangé</a:t>
            </a:r>
            <a:r>
              <a:rPr lang="en-GB" dirty="0" smtClean="0">
                <a:solidFill>
                  <a:schemeClr val="tx1"/>
                </a:solidFill>
              </a:rPr>
              <a:t> du lion!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I’ve got loads of energy!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I could eat a horse!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I’ve eaten a lion!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857720"/>
            <a:ext cx="3429000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5</a:t>
            </a:r>
            <a:r>
              <a:rPr lang="en-GB" dirty="0" smtClean="0">
                <a:solidFill>
                  <a:schemeClr val="tx1"/>
                </a:solidFill>
              </a:rPr>
              <a:t>)    Il </a:t>
            </a:r>
            <a:r>
              <a:rPr lang="en-GB" dirty="0" err="1" smtClean="0">
                <a:solidFill>
                  <a:schemeClr val="tx1"/>
                </a:solidFill>
              </a:rPr>
              <a:t>lui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jete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fleurs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he throws flowers at her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he really fancies her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he sings her praises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1876" y="4857720"/>
            <a:ext cx="3286124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6</a:t>
            </a:r>
            <a:r>
              <a:rPr lang="en-GB" dirty="0" smtClean="0">
                <a:solidFill>
                  <a:schemeClr val="tx1"/>
                </a:solidFill>
              </a:rPr>
              <a:t>)    je </a:t>
            </a:r>
            <a:r>
              <a:rPr lang="en-GB" dirty="0" err="1" smtClean="0">
                <a:solidFill>
                  <a:schemeClr val="tx1"/>
                </a:solidFill>
              </a:rPr>
              <a:t>suis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tombé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dans</a:t>
            </a:r>
            <a:r>
              <a:rPr lang="en-GB" dirty="0" smtClean="0">
                <a:solidFill>
                  <a:schemeClr val="tx1"/>
                </a:solidFill>
              </a:rPr>
              <a:t> les pommes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I fainted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I fell in the apples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I tripped over some potatoes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072298"/>
            <a:ext cx="3429000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7</a:t>
            </a:r>
            <a:r>
              <a:rPr lang="en-GB" dirty="0" smtClean="0">
                <a:solidFill>
                  <a:schemeClr val="tx1"/>
                </a:solidFill>
              </a:rPr>
              <a:t>)    </a:t>
            </a:r>
            <a:r>
              <a:rPr lang="en-GB" dirty="0" err="1" smtClean="0">
                <a:solidFill>
                  <a:schemeClr val="tx1"/>
                </a:solidFill>
              </a:rPr>
              <a:t>elle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s’est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mis</a:t>
            </a:r>
            <a:r>
              <a:rPr lang="en-GB" dirty="0" smtClean="0">
                <a:solidFill>
                  <a:schemeClr val="tx1"/>
                </a:solidFill>
              </a:rPr>
              <a:t> à table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she laid the table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she sat down at the table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she confessed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1876" y="7072298"/>
            <a:ext cx="3286124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8</a:t>
            </a:r>
            <a:r>
              <a:rPr lang="en-GB" dirty="0" smtClean="0">
                <a:solidFill>
                  <a:schemeClr val="tx1"/>
                </a:solidFill>
              </a:rPr>
              <a:t>)    </a:t>
            </a:r>
            <a:r>
              <a:rPr lang="en-GB" dirty="0" err="1" smtClean="0">
                <a:solidFill>
                  <a:schemeClr val="tx1"/>
                </a:solidFill>
              </a:rPr>
              <a:t>il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rase</a:t>
            </a:r>
            <a:r>
              <a:rPr lang="en-GB" dirty="0" smtClean="0">
                <a:solidFill>
                  <a:schemeClr val="tx1"/>
                </a:solidFill>
              </a:rPr>
              <a:t> les </a:t>
            </a:r>
            <a:r>
              <a:rPr lang="en-GB" dirty="0" err="1" smtClean="0">
                <a:solidFill>
                  <a:schemeClr val="tx1"/>
                </a:solidFill>
              </a:rPr>
              <a:t>murs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he’s keeping a low profile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he’s shaving his beard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he’s painting the walls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685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LES IDIOMES FRANÇAIS</a:t>
            </a:r>
            <a:endParaRPr lang="en-GB" dirty="0"/>
          </a:p>
        </p:txBody>
      </p:sp>
      <p:pic>
        <p:nvPicPr>
          <p:cNvPr id="1028" name="Picture 4" descr="http://topendsports.com/clipart/pics/albums/people/arm.thumb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30744">
            <a:off x="1971128" y="840943"/>
            <a:ext cx="1272121" cy="307131"/>
          </a:xfrm>
          <a:prstGeom prst="rect">
            <a:avLst/>
          </a:prstGeom>
          <a:noFill/>
        </p:spPr>
      </p:pic>
      <p:pic>
        <p:nvPicPr>
          <p:cNvPr id="1029" name="Picture 5" descr="C:\Documents and Settings\cnn\Local Settings\Temporary Internet Files\Content.IE5\PL0Y8VDR\MCj043625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30" y="1643042"/>
            <a:ext cx="485658" cy="485658"/>
          </a:xfrm>
          <a:prstGeom prst="rect">
            <a:avLst/>
          </a:prstGeom>
          <a:noFill/>
        </p:spPr>
      </p:pic>
      <p:pic>
        <p:nvPicPr>
          <p:cNvPr id="1030" name="Picture 6" descr="C:\Documents and Settings\cnn\Local Settings\Temporary Internet Files\Content.IE5\PL0Y8VDR\MCj0417444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44" y="3571868"/>
            <a:ext cx="575717" cy="710029"/>
          </a:xfrm>
          <a:prstGeom prst="rect">
            <a:avLst/>
          </a:prstGeom>
          <a:noFill/>
        </p:spPr>
      </p:pic>
      <p:pic>
        <p:nvPicPr>
          <p:cNvPr id="1031" name="Picture 7" descr="C:\Documents and Settings\cnn\Local Settings\Temporary Internet Files\Content.IE5\5MJ11MCE\MCj0417514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9330" y="2857488"/>
            <a:ext cx="628893" cy="519492"/>
          </a:xfrm>
          <a:prstGeom prst="rect">
            <a:avLst/>
          </a:prstGeom>
          <a:noFill/>
        </p:spPr>
      </p:pic>
      <p:pic>
        <p:nvPicPr>
          <p:cNvPr id="1032" name="Picture 8" descr="C:\Documents and Settings\cnn\Local Settings\Temporary Internet Files\Content.IE5\GT2JWP2B\MCj0437459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44" y="5072066"/>
            <a:ext cx="699232" cy="627061"/>
          </a:xfrm>
          <a:prstGeom prst="rect">
            <a:avLst/>
          </a:prstGeom>
          <a:noFill/>
        </p:spPr>
      </p:pic>
      <p:pic>
        <p:nvPicPr>
          <p:cNvPr id="1033" name="Picture 9" descr="C:\Documents and Settings\cnn\Local Settings\Temporary Internet Files\Content.IE5\OPI3W1AN\MCj04376710000[1]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0768" y="5643570"/>
            <a:ext cx="482598" cy="578320"/>
          </a:xfrm>
          <a:prstGeom prst="rect">
            <a:avLst/>
          </a:prstGeom>
          <a:noFill/>
        </p:spPr>
      </p:pic>
      <p:pic>
        <p:nvPicPr>
          <p:cNvPr id="1034" name="Picture 10" descr="C:\Documents and Settings\cnn\Local Settings\Temporary Internet Files\Content.IE5\GT2JWP2B\MCj02958530000[1]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57430" y="7358082"/>
            <a:ext cx="855143" cy="681744"/>
          </a:xfrm>
          <a:prstGeom prst="rect">
            <a:avLst/>
          </a:prstGeom>
          <a:noFill/>
        </p:spPr>
      </p:pic>
      <p:pic>
        <p:nvPicPr>
          <p:cNvPr id="1035" name="Picture 11" descr="C:\Documents and Settings\cnn\Local Settings\Temporary Internet Files\Content.IE5\AFI3IHYR\MCj02807990000[1]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86454" y="7286644"/>
            <a:ext cx="840414" cy="4965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7190"/>
            <a:ext cx="3429000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 startAt="9"/>
            </a:pPr>
            <a:r>
              <a:rPr lang="en-GB" dirty="0" err="1" smtClean="0">
                <a:solidFill>
                  <a:schemeClr val="tx1"/>
                </a:solidFill>
              </a:rPr>
              <a:t>ce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n’est</a:t>
            </a:r>
            <a:r>
              <a:rPr lang="en-GB" dirty="0" smtClean="0">
                <a:solidFill>
                  <a:schemeClr val="tx1"/>
                </a:solidFill>
              </a:rPr>
              <a:t> pas la </a:t>
            </a:r>
            <a:r>
              <a:rPr lang="en-GB" dirty="0" err="1" smtClean="0">
                <a:solidFill>
                  <a:schemeClr val="tx1"/>
                </a:solidFill>
              </a:rPr>
              <a:t>mer</a:t>
            </a:r>
            <a:r>
              <a:rPr lang="en-GB" dirty="0" smtClean="0">
                <a:solidFill>
                  <a:schemeClr val="tx1"/>
                </a:solidFill>
              </a:rPr>
              <a:t> à </a:t>
            </a:r>
            <a:r>
              <a:rPr lang="en-GB" dirty="0" err="1" smtClean="0">
                <a:solidFill>
                  <a:schemeClr val="tx1"/>
                </a:solidFill>
              </a:rPr>
              <a:t>boire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</a:p>
          <a:p>
            <a:pPr marL="342900" indent="-342900"/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don’t drink &amp; drive!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it’s not asking the impossible!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don’t swim in the sea!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876" y="357190"/>
            <a:ext cx="3286124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10)    </a:t>
            </a:r>
            <a:r>
              <a:rPr lang="en-GB" dirty="0" err="1" smtClean="0">
                <a:solidFill>
                  <a:schemeClr val="tx1"/>
                </a:solidFill>
              </a:rPr>
              <a:t>c’est</a:t>
            </a:r>
            <a:r>
              <a:rPr lang="en-GB" dirty="0" smtClean="0">
                <a:solidFill>
                  <a:schemeClr val="tx1"/>
                </a:solidFill>
              </a:rPr>
              <a:t> un travail de </a:t>
            </a:r>
            <a:r>
              <a:rPr lang="en-GB" dirty="0" err="1" smtClean="0">
                <a:solidFill>
                  <a:schemeClr val="tx1"/>
                </a:solidFill>
              </a:rPr>
              <a:t>Romain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it’s a hard task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it’s a job for a roman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it’s a man’s world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43174"/>
            <a:ext cx="3429000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11)  </a:t>
            </a:r>
            <a:r>
              <a:rPr lang="en-GB" dirty="0" err="1" smtClean="0">
                <a:solidFill>
                  <a:schemeClr val="tx1"/>
                </a:solidFill>
              </a:rPr>
              <a:t>coller</a:t>
            </a:r>
            <a:r>
              <a:rPr lang="en-GB" dirty="0" smtClean="0">
                <a:solidFill>
                  <a:schemeClr val="tx1"/>
                </a:solidFill>
              </a:rPr>
              <a:t> un </a:t>
            </a:r>
            <a:r>
              <a:rPr lang="en-GB" dirty="0" err="1" smtClean="0">
                <a:solidFill>
                  <a:schemeClr val="tx1"/>
                </a:solidFill>
              </a:rPr>
              <a:t>élève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to tell a student off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to praise a student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to give a student a detention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876" y="2643174"/>
            <a:ext cx="3286124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12)    </a:t>
            </a:r>
            <a:r>
              <a:rPr lang="en-GB" dirty="0" err="1" smtClean="0">
                <a:solidFill>
                  <a:schemeClr val="tx1"/>
                </a:solidFill>
              </a:rPr>
              <a:t>il</a:t>
            </a:r>
            <a:r>
              <a:rPr lang="en-GB" dirty="0" smtClean="0">
                <a:solidFill>
                  <a:schemeClr val="tx1"/>
                </a:solidFill>
              </a:rPr>
              <a:t> a des </a:t>
            </a:r>
            <a:r>
              <a:rPr lang="en-GB" dirty="0" err="1" smtClean="0">
                <a:solidFill>
                  <a:schemeClr val="tx1"/>
                </a:solidFill>
              </a:rPr>
              <a:t>lettres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he is well-educated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he gets lots of letters</a:t>
            </a:r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he knows his a-b-c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857720"/>
            <a:ext cx="3429000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13)    je </a:t>
            </a:r>
            <a:r>
              <a:rPr lang="en-GB" dirty="0" err="1" smtClean="0">
                <a:solidFill>
                  <a:schemeClr val="tx1"/>
                </a:solidFill>
              </a:rPr>
              <a:t>connais</a:t>
            </a:r>
            <a:r>
              <a:rPr lang="en-GB" dirty="0" smtClean="0">
                <a:solidFill>
                  <a:schemeClr val="tx1"/>
                </a:solidFill>
              </a:rPr>
              <a:t> la </a:t>
            </a:r>
            <a:r>
              <a:rPr lang="en-GB" dirty="0" err="1" smtClean="0">
                <a:solidFill>
                  <a:schemeClr val="tx1"/>
                </a:solidFill>
              </a:rPr>
              <a:t>musique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I know the score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I love music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I know about music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1876" y="4857720"/>
            <a:ext cx="3286124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14)    </a:t>
            </a:r>
            <a:r>
              <a:rPr lang="en-GB" dirty="0" err="1" smtClean="0">
                <a:solidFill>
                  <a:schemeClr val="tx1"/>
                </a:solidFill>
              </a:rPr>
              <a:t>j’ai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mangé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sur</a:t>
            </a:r>
            <a:r>
              <a:rPr lang="en-GB" dirty="0" smtClean="0">
                <a:solidFill>
                  <a:schemeClr val="tx1"/>
                </a:solidFill>
              </a:rPr>
              <a:t> le </a:t>
            </a:r>
            <a:r>
              <a:rPr lang="en-GB" dirty="0" err="1" smtClean="0">
                <a:solidFill>
                  <a:schemeClr val="tx1"/>
                </a:solidFill>
              </a:rPr>
              <a:t>pouce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I sucked my thumb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I ate some chicken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I had a quick snack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072298"/>
            <a:ext cx="3429000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15)    </a:t>
            </a:r>
            <a:r>
              <a:rPr lang="en-GB" dirty="0" err="1" smtClean="0">
                <a:solidFill>
                  <a:schemeClr val="tx1"/>
                </a:solidFill>
              </a:rPr>
              <a:t>elle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cherche</a:t>
            </a:r>
            <a:r>
              <a:rPr lang="en-GB" dirty="0" smtClean="0">
                <a:solidFill>
                  <a:schemeClr val="tx1"/>
                </a:solidFill>
              </a:rPr>
              <a:t> la petite bête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she’s nitpicking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she’s looking for her little pet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she’s a bit stupid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1876" y="7072298"/>
            <a:ext cx="3286124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16)    </a:t>
            </a:r>
            <a:r>
              <a:rPr lang="en-GB" dirty="0" err="1" smtClean="0">
                <a:solidFill>
                  <a:schemeClr val="tx1"/>
                </a:solidFill>
              </a:rPr>
              <a:t>il</a:t>
            </a:r>
            <a:r>
              <a:rPr lang="en-GB" dirty="0" smtClean="0">
                <a:solidFill>
                  <a:schemeClr val="tx1"/>
                </a:solidFill>
              </a:rPr>
              <a:t> a </a:t>
            </a:r>
            <a:r>
              <a:rPr lang="en-GB" dirty="0" err="1" smtClean="0">
                <a:solidFill>
                  <a:schemeClr val="tx1"/>
                </a:solidFill>
              </a:rPr>
              <a:t>craché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dans</a:t>
            </a:r>
            <a:r>
              <a:rPr lang="en-GB" dirty="0" smtClean="0">
                <a:solidFill>
                  <a:schemeClr val="tx1"/>
                </a:solidFill>
              </a:rPr>
              <a:t> la </a:t>
            </a:r>
            <a:r>
              <a:rPr lang="en-GB" dirty="0" err="1" smtClean="0">
                <a:solidFill>
                  <a:schemeClr val="tx1"/>
                </a:solidFill>
              </a:rPr>
              <a:t>soupe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he chose the soup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he spoilt it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chemeClr val="tx1"/>
                </a:solidFill>
              </a:rPr>
              <a:t>he spat in his face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685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LES IDIOMES FRANÇAIS</a:t>
            </a:r>
            <a:endParaRPr lang="en-GB" dirty="0"/>
          </a:p>
        </p:txBody>
      </p:sp>
      <p:pic>
        <p:nvPicPr>
          <p:cNvPr id="2049" name="Picture 1" descr="C:\Documents and Settings\cnn\Local Settings\Temporary Internet Files\Content.IE5\AFI3IHYR\MCj041261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8" y="1000100"/>
            <a:ext cx="495536" cy="537075"/>
          </a:xfrm>
          <a:prstGeom prst="rect">
            <a:avLst/>
          </a:prstGeom>
          <a:noFill/>
        </p:spPr>
      </p:pic>
      <p:pic>
        <p:nvPicPr>
          <p:cNvPr id="2050" name="Picture 2" descr="C:\Documents and Settings\cnn\Local Settings\Temporary Internet Files\Content.IE5\AFI3IHYR\MCj0149420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206" y="1142976"/>
            <a:ext cx="509674" cy="942453"/>
          </a:xfrm>
          <a:prstGeom prst="rect">
            <a:avLst/>
          </a:prstGeom>
          <a:noFill/>
        </p:spPr>
      </p:pic>
      <p:pic>
        <p:nvPicPr>
          <p:cNvPr id="2051" name="Picture 3" descr="C:\Documents and Settings\cnn\Local Settings\Temporary Internet Files\Content.IE5\S5Y3G1Y3\MCj0432385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82" y="3143240"/>
            <a:ext cx="483242" cy="485772"/>
          </a:xfrm>
          <a:prstGeom prst="rect">
            <a:avLst/>
          </a:prstGeom>
          <a:noFill/>
        </p:spPr>
      </p:pic>
      <p:sp>
        <p:nvSpPr>
          <p:cNvPr id="2052" name="Letter"/>
          <p:cNvSpPr>
            <a:spLocks noEditPoints="1" noChangeArrowheads="1"/>
          </p:cNvSpPr>
          <p:nvPr/>
        </p:nvSpPr>
        <p:spPr bwMode="auto">
          <a:xfrm>
            <a:off x="6072206" y="3071802"/>
            <a:ext cx="490533" cy="42386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3" name="Picture 5" descr="C:\Documents and Settings\cnn\Local Settings\Temporary Internet Files\Content.IE5\S5Y3G1Y3\MCj0432654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306" y="5715008"/>
            <a:ext cx="571353" cy="571353"/>
          </a:xfrm>
          <a:prstGeom prst="rect">
            <a:avLst/>
          </a:prstGeom>
          <a:noFill/>
        </p:spPr>
      </p:pic>
      <p:pic>
        <p:nvPicPr>
          <p:cNvPr id="2055" name="Picture 7" descr="http://dclips.fundraw.com/thumbdir/egore_Thumb_Up_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43644" y="5929322"/>
            <a:ext cx="452468" cy="452468"/>
          </a:xfrm>
          <a:prstGeom prst="rect">
            <a:avLst/>
          </a:prstGeom>
          <a:noFill/>
        </p:spPr>
      </p:pic>
      <p:pic>
        <p:nvPicPr>
          <p:cNvPr id="2056" name="Picture 8" descr="C:\Documents and Settings\cnn\Local Settings\Temporary Internet Files\Content.IE5\AFI3IHYR\MCj03319220000[1]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14620" y="7715272"/>
            <a:ext cx="463138" cy="453734"/>
          </a:xfrm>
          <a:prstGeom prst="rect">
            <a:avLst/>
          </a:prstGeom>
          <a:noFill/>
        </p:spPr>
      </p:pic>
      <p:pic>
        <p:nvPicPr>
          <p:cNvPr id="2057" name="Picture 9" descr="C:\Documents and Settings\cnn\Local Settings\Temporary Internet Files\Content.IE5\S5Y3G1Y3\MCj02508070000[1]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72206" y="8001024"/>
            <a:ext cx="504114" cy="5749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336</Words>
  <Application>Microsoft Office PowerPoint</Application>
  <PresentationFormat>On-screen Show (4:3)</PresentationFormat>
  <Paragraphs>82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Beckfoot School</dc:creator>
  <cp:lastModifiedBy>Beckfoot School</cp:lastModifiedBy>
  <cp:revision>5</cp:revision>
  <dcterms:created xsi:type="dcterms:W3CDTF">2008-07-02T07:23:14Z</dcterms:created>
  <dcterms:modified xsi:type="dcterms:W3CDTF">2008-07-02T08:13:03Z</dcterms:modified>
</cp:coreProperties>
</file>