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B783-6ABC-407E-8594-B356DC8A2527}" type="datetimeFigureOut">
              <a:rPr lang="en-US" smtClean="0"/>
              <a:t>10/20/2008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908C-EAB6-406E-8CF9-52F9E79F39D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Documents and Settings\dih.BECKFOOT.001\Local Settings\Temporary Internet Files\Content.IE5\NLGAB04U\MMj0354401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2143140" cy="2067942"/>
          </a:xfrm>
          <a:prstGeom prst="rect">
            <a:avLst/>
          </a:prstGeom>
          <a:noFill/>
        </p:spPr>
      </p:pic>
      <p:pic>
        <p:nvPicPr>
          <p:cNvPr id="1028" name="Picture 4" descr="C:\Documents and Settings\dih.BECKFOOT.001\Local Settings\Temporary Internet Files\Content.IE5\C9VH9ZBM\MMj03364310000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571612"/>
            <a:ext cx="1357322" cy="1357322"/>
          </a:xfrm>
          <a:prstGeom prst="rect">
            <a:avLst/>
          </a:prstGeom>
          <a:noFill/>
        </p:spPr>
      </p:pic>
      <p:pic>
        <p:nvPicPr>
          <p:cNvPr id="1029" name="Picture 5" descr="C:\Documents and Settings\dih.BECKFOOT.001\Local Settings\Temporary Internet Files\Content.IE5\OCX1R2TR\MCj0435929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642918"/>
            <a:ext cx="2320925" cy="1644650"/>
          </a:xfrm>
          <a:prstGeom prst="rect">
            <a:avLst/>
          </a:prstGeom>
          <a:noFill/>
        </p:spPr>
      </p:pic>
      <p:pic>
        <p:nvPicPr>
          <p:cNvPr id="1031" name="Picture 7" descr="C:\Documents and Settings\dih.BECKFOOT.001\Local Settings\Temporary Internet Files\Content.IE5\E33CBXEQ\MCj0090961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2857496"/>
            <a:ext cx="1206815" cy="1857388"/>
          </a:xfrm>
          <a:prstGeom prst="rect">
            <a:avLst/>
          </a:prstGeom>
          <a:noFill/>
        </p:spPr>
      </p:pic>
      <p:pic>
        <p:nvPicPr>
          <p:cNvPr id="1033" name="Picture 9" descr="C:\Documents and Settings\dih.BECKFOOT.001\Local Settings\Temporary Internet Files\Content.IE5\OCX1R2TR\MMAG00411_0000[1]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2786058"/>
            <a:ext cx="2552700" cy="1624021"/>
          </a:xfrm>
          <a:prstGeom prst="rect">
            <a:avLst/>
          </a:prstGeom>
          <a:noFill/>
        </p:spPr>
      </p:pic>
      <p:pic>
        <p:nvPicPr>
          <p:cNvPr id="1034" name="Picture 10" descr="C:\Documents and Settings\dih.BECKFOOT.001\Local Settings\Temporary Internet Files\Content.IE5\C9VH9ZBM\MMAG00409_0000[1]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868" y="5357826"/>
            <a:ext cx="1590675" cy="1323975"/>
          </a:xfrm>
          <a:prstGeom prst="rect">
            <a:avLst/>
          </a:prstGeom>
          <a:noFill/>
        </p:spPr>
      </p:pic>
      <p:pic>
        <p:nvPicPr>
          <p:cNvPr id="1035" name="Picture 11" descr="C:\Documents and Settings\dih.BECKFOOT.001\Local Settings\Temporary Internet Files\Content.IE5\C9VH9ZBM\MCj02505940000[1]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86644" y="2500306"/>
            <a:ext cx="1357322" cy="189315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Halloween</a:t>
            </a:r>
            <a:endParaRPr lang="en-GB" dirty="0"/>
          </a:p>
        </p:txBody>
      </p:sp>
      <p:pic>
        <p:nvPicPr>
          <p:cNvPr id="1036" name="Picture 12" descr="C:\Documents and Settings\dih.BECKFOOT.001\Local Settings\Temporary Internet Files\Content.IE5\OCX1R2TR\MMAG00410_0000[1]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3108" y="4000504"/>
            <a:ext cx="1500193" cy="1880242"/>
          </a:xfrm>
          <a:prstGeom prst="rect">
            <a:avLst/>
          </a:prstGeom>
          <a:noFill/>
        </p:spPr>
      </p:pic>
      <p:pic>
        <p:nvPicPr>
          <p:cNvPr id="1037" name="Picture 13" descr="C:\Documents and Settings\dih.BECKFOOT.001\Local Settings\Temporary Internet Files\Content.IE5\E33CBXEQ\MCj04362090000[1]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28794" y="2214554"/>
            <a:ext cx="1295238" cy="1828572"/>
          </a:xfrm>
          <a:prstGeom prst="rect">
            <a:avLst/>
          </a:prstGeom>
          <a:noFill/>
        </p:spPr>
      </p:pic>
      <p:pic>
        <p:nvPicPr>
          <p:cNvPr id="1038" name="Picture 14" descr="C:\Documents and Settings\dih.BECKFOOT.001\Local Settings\Temporary Internet Files\Content.IE5\NLGAB04U\MCj01161200000[1].wm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86644" y="4714884"/>
            <a:ext cx="1192378" cy="1819656"/>
          </a:xfrm>
          <a:prstGeom prst="rect">
            <a:avLst/>
          </a:prstGeom>
          <a:noFill/>
        </p:spPr>
      </p:pic>
      <p:pic>
        <p:nvPicPr>
          <p:cNvPr id="1039" name="Picture 15" descr="C:\Documents and Settings\dih.BECKFOOT.001\Local Settings\Temporary Internet Files\Content.IE5\C9VH9ZBM\MMj03547130000[1]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00694" y="4643446"/>
            <a:ext cx="1419231" cy="2020600"/>
          </a:xfrm>
          <a:prstGeom prst="rect">
            <a:avLst/>
          </a:prstGeom>
          <a:noFill/>
        </p:spPr>
      </p:pic>
      <p:pic>
        <p:nvPicPr>
          <p:cNvPr id="1040" name="Picture 16" descr="C:\Documents and Settings\dih.BECKFOOT.001\Local Settings\Temporary Internet Files\Content.IE5\C9VH9ZBM\MCj04361070000[1].wm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4282" y="5214950"/>
            <a:ext cx="1955800" cy="124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Halloween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</dc:title>
  <dc:creator>Beckfoot School</dc:creator>
  <cp:lastModifiedBy>Beckfoot School</cp:lastModifiedBy>
  <cp:revision>2</cp:revision>
  <dcterms:created xsi:type="dcterms:W3CDTF">2008-10-20T15:04:10Z</dcterms:created>
  <dcterms:modified xsi:type="dcterms:W3CDTF">2008-10-20T15:14:35Z</dcterms:modified>
</cp:coreProperties>
</file>