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80E6-AB3D-4CED-B4B7-864F7C9E9D17}" type="datetimeFigureOut">
              <a:rPr lang="en-US" smtClean="0"/>
              <a:t>12/2/2008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6FD7-FAA1-4046-8772-6A1AA5F81CC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35756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70"/>
                <a:gridCol w="1678792"/>
              </a:tblGrid>
              <a:tr h="292243">
                <a:tc gridSpan="2">
                  <a:txBody>
                    <a:bodyPr/>
                    <a:lstStyle/>
                    <a:p>
                      <a:r>
                        <a:rPr lang="en-GB" sz="1400" b="1" dirty="0" smtClean="0"/>
                        <a:t>NAME</a:t>
                      </a:r>
                      <a:r>
                        <a:rPr lang="en-GB" sz="1400" b="1" baseline="0" dirty="0" smtClean="0"/>
                        <a:t> : </a:t>
                      </a:r>
                      <a:endParaRPr lang="en-GB" sz="1400" b="1" dirty="0"/>
                    </a:p>
                  </a:txBody>
                  <a:tcPr marL="68580" marR="68580" marT="60960" marB="60960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9224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GB" sz="1400" smtClean="0"/>
                        <a:t>freundlich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GB" sz="1400" dirty="0" smtClean="0"/>
                        <a:t>quiet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</a:t>
                      </a:r>
                      <a:r>
                        <a:rPr lang="en-GB" sz="1400" dirty="0" err="1" smtClean="0"/>
                        <a:t>sportlich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b. clever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</a:t>
                      </a:r>
                      <a:r>
                        <a:rPr lang="en-GB" sz="1400" dirty="0" err="1" smtClean="0"/>
                        <a:t>komisch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c. funny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klug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d. boring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</a:t>
                      </a:r>
                      <a:r>
                        <a:rPr lang="en-GB" sz="1400" dirty="0" err="1" smtClean="0"/>
                        <a:t>laut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 </a:t>
                      </a:r>
                      <a:r>
                        <a:rPr lang="en-GB" sz="1400" dirty="0" err="1" smtClean="0"/>
                        <a:t>böse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f. friendly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 </a:t>
                      </a:r>
                      <a:r>
                        <a:rPr lang="en-GB" sz="1400" dirty="0" err="1" smtClean="0"/>
                        <a:t>faul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g. sporty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 </a:t>
                      </a:r>
                      <a:r>
                        <a:rPr lang="en-GB" sz="1400" dirty="0" err="1" smtClean="0"/>
                        <a:t>langweilig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h. nasty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 </a:t>
                      </a:r>
                      <a:r>
                        <a:rPr lang="en-GB" sz="1400" dirty="0" err="1" smtClean="0"/>
                        <a:t>doof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i</a:t>
                      </a:r>
                      <a:r>
                        <a:rPr lang="en-GB" sz="1400" dirty="0" smtClean="0"/>
                        <a:t>. loud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10. </a:t>
                      </a:r>
                      <a:r>
                        <a:rPr lang="en-GB" sz="1400" dirty="0" err="1" smtClean="0"/>
                        <a:t>ruhig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786182"/>
          <a:ext cx="3357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202408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2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3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4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5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6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7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8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9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10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</a:tr>
              <a:tr h="202408"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0438" y="0"/>
          <a:ext cx="335755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68"/>
                <a:gridCol w="1678790"/>
              </a:tblGrid>
              <a:tr h="292243">
                <a:tc gridSpan="2">
                  <a:txBody>
                    <a:bodyPr/>
                    <a:lstStyle/>
                    <a:p>
                      <a:r>
                        <a:rPr lang="en-GB" sz="1400" b="1" dirty="0" smtClean="0"/>
                        <a:t>NAME</a:t>
                      </a:r>
                      <a:r>
                        <a:rPr lang="en-GB" sz="1400" b="1" baseline="0" dirty="0" smtClean="0"/>
                        <a:t> : </a:t>
                      </a:r>
                      <a:endParaRPr lang="en-GB" sz="1400" b="1" dirty="0"/>
                    </a:p>
                  </a:txBody>
                  <a:tcPr marL="68580" marR="68580" marT="60960" marB="60960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9224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GB" sz="1400" smtClean="0"/>
                        <a:t>freundlich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GB" sz="1400" dirty="0" smtClean="0"/>
                        <a:t>quiet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</a:t>
                      </a:r>
                      <a:r>
                        <a:rPr lang="en-GB" sz="1400" dirty="0" err="1" smtClean="0"/>
                        <a:t>sportlich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b. clever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</a:t>
                      </a:r>
                      <a:r>
                        <a:rPr lang="en-GB" sz="1400" dirty="0" err="1" smtClean="0"/>
                        <a:t>komisch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c. funny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klug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d. boring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</a:t>
                      </a:r>
                      <a:r>
                        <a:rPr lang="en-GB" sz="1400" dirty="0" err="1" smtClean="0"/>
                        <a:t>laut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 </a:t>
                      </a:r>
                      <a:r>
                        <a:rPr lang="en-GB" sz="1400" dirty="0" err="1" smtClean="0"/>
                        <a:t>böse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f. friendly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 </a:t>
                      </a:r>
                      <a:r>
                        <a:rPr lang="en-GB" sz="1400" dirty="0" err="1" smtClean="0"/>
                        <a:t>faul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g. sporty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 </a:t>
                      </a:r>
                      <a:r>
                        <a:rPr lang="en-GB" sz="1400" dirty="0" err="1" smtClean="0"/>
                        <a:t>langweilig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h. nasty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 </a:t>
                      </a:r>
                      <a:r>
                        <a:rPr lang="en-GB" sz="1400" dirty="0" err="1" smtClean="0"/>
                        <a:t>doof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i</a:t>
                      </a:r>
                      <a:r>
                        <a:rPr lang="en-GB" sz="1400" dirty="0" smtClean="0"/>
                        <a:t>. loud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10. </a:t>
                      </a:r>
                      <a:r>
                        <a:rPr lang="en-GB" sz="1400" dirty="0" err="1" smtClean="0"/>
                        <a:t>ruhig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0440" y="3786182"/>
          <a:ext cx="3357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202408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2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3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4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5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6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7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8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9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10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</a:tr>
              <a:tr h="202408"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4717738"/>
          <a:ext cx="335756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70"/>
                <a:gridCol w="1678792"/>
              </a:tblGrid>
              <a:tr h="292243">
                <a:tc gridSpan="2">
                  <a:txBody>
                    <a:bodyPr/>
                    <a:lstStyle/>
                    <a:p>
                      <a:r>
                        <a:rPr lang="en-GB" sz="1400" b="1" dirty="0" smtClean="0"/>
                        <a:t>NAME</a:t>
                      </a:r>
                      <a:r>
                        <a:rPr lang="en-GB" sz="1400" b="1" baseline="0" dirty="0" smtClean="0"/>
                        <a:t> : </a:t>
                      </a:r>
                      <a:endParaRPr lang="en-GB" sz="1400" b="1" dirty="0"/>
                    </a:p>
                  </a:txBody>
                  <a:tcPr marL="68580" marR="68580" marT="60960" marB="60960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9224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GB" sz="1400" smtClean="0"/>
                        <a:t>freundlich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GB" sz="1400" dirty="0" smtClean="0"/>
                        <a:t>quiet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</a:t>
                      </a:r>
                      <a:r>
                        <a:rPr lang="en-GB" sz="1400" dirty="0" err="1" smtClean="0"/>
                        <a:t>sportlich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b. clever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</a:t>
                      </a:r>
                      <a:r>
                        <a:rPr lang="en-GB" sz="1400" dirty="0" err="1" smtClean="0"/>
                        <a:t>komisch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c. funny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klug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d. boring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</a:t>
                      </a:r>
                      <a:r>
                        <a:rPr lang="en-GB" sz="1400" dirty="0" err="1" smtClean="0"/>
                        <a:t>laut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 </a:t>
                      </a:r>
                      <a:r>
                        <a:rPr lang="en-GB" sz="1400" dirty="0" err="1" smtClean="0"/>
                        <a:t>böse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f. friendly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 </a:t>
                      </a:r>
                      <a:r>
                        <a:rPr lang="en-GB" sz="1400" dirty="0" err="1" smtClean="0"/>
                        <a:t>faul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g. sporty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 </a:t>
                      </a:r>
                      <a:r>
                        <a:rPr lang="en-GB" sz="1400" dirty="0" err="1" smtClean="0"/>
                        <a:t>langweilig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h. nasty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 </a:t>
                      </a:r>
                      <a:r>
                        <a:rPr lang="en-GB" sz="1400" dirty="0" err="1" smtClean="0"/>
                        <a:t>doof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i</a:t>
                      </a:r>
                      <a:r>
                        <a:rPr lang="en-GB" sz="1400" dirty="0" smtClean="0"/>
                        <a:t>. loud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10. </a:t>
                      </a:r>
                      <a:r>
                        <a:rPr lang="en-GB" sz="1400" dirty="0" err="1" smtClean="0"/>
                        <a:t>ruhig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8503920"/>
          <a:ext cx="3357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202408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2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3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4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5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6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7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8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9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10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</a:tr>
              <a:tr h="202408"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0438" y="4717738"/>
          <a:ext cx="335755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68"/>
                <a:gridCol w="1678790"/>
              </a:tblGrid>
              <a:tr h="292243">
                <a:tc gridSpan="2">
                  <a:txBody>
                    <a:bodyPr/>
                    <a:lstStyle/>
                    <a:p>
                      <a:r>
                        <a:rPr lang="en-GB" sz="1400" b="1" dirty="0" smtClean="0"/>
                        <a:t>NAME</a:t>
                      </a:r>
                      <a:r>
                        <a:rPr lang="en-GB" sz="1400" b="1" baseline="0" dirty="0" smtClean="0"/>
                        <a:t> : </a:t>
                      </a:r>
                      <a:endParaRPr lang="en-GB" sz="1400" b="1" dirty="0"/>
                    </a:p>
                  </a:txBody>
                  <a:tcPr marL="68580" marR="68580" marT="60960" marB="60960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9224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GB" sz="1400" smtClean="0"/>
                        <a:t>freundlich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GB" sz="1400" dirty="0" smtClean="0"/>
                        <a:t>quiet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</a:t>
                      </a:r>
                      <a:r>
                        <a:rPr lang="en-GB" sz="1400" dirty="0" err="1" smtClean="0"/>
                        <a:t>sportlich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b. clever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</a:t>
                      </a:r>
                      <a:r>
                        <a:rPr lang="en-GB" sz="1400" dirty="0" err="1" smtClean="0"/>
                        <a:t>komisch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c. funny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klug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d. boring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</a:t>
                      </a:r>
                      <a:r>
                        <a:rPr lang="en-GB" sz="1400" dirty="0" err="1" smtClean="0"/>
                        <a:t>laut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 </a:t>
                      </a:r>
                      <a:r>
                        <a:rPr lang="en-GB" sz="1400" dirty="0" err="1" smtClean="0"/>
                        <a:t>böse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f. friendly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 </a:t>
                      </a:r>
                      <a:r>
                        <a:rPr lang="en-GB" sz="1400" dirty="0" err="1" smtClean="0"/>
                        <a:t>faul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g. sporty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 </a:t>
                      </a:r>
                      <a:r>
                        <a:rPr lang="en-GB" sz="1400" dirty="0" err="1" smtClean="0"/>
                        <a:t>langweilig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h. nasty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 </a:t>
                      </a:r>
                      <a:r>
                        <a:rPr lang="en-GB" sz="1400" dirty="0" err="1" smtClean="0"/>
                        <a:t>doof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i</a:t>
                      </a:r>
                      <a:r>
                        <a:rPr lang="en-GB" sz="1400" dirty="0" smtClean="0"/>
                        <a:t>. loud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  <a:tr h="2922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10. </a:t>
                      </a:r>
                      <a:r>
                        <a:rPr lang="en-GB" sz="1400" dirty="0" err="1" smtClean="0"/>
                        <a:t>ruhig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j. daft</a:t>
                      </a:r>
                      <a:endParaRPr lang="en-GB" sz="1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0440" y="8503920"/>
          <a:ext cx="3357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202408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2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3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4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5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6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7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8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9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10</a:t>
                      </a:r>
                      <a:endParaRPr lang="en-GB" sz="1300" dirty="0"/>
                    </a:p>
                  </a:txBody>
                  <a:tcPr marL="68580" marR="68580" marT="60960" marB="60960"/>
                </a:tc>
              </a:tr>
              <a:tr h="202408"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272</Words>
  <Application>Microsoft Office PowerPoint</Application>
  <PresentationFormat>On-screen Show (4:3)</PresentationFormat>
  <Paragraphs>124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2</cp:revision>
  <dcterms:created xsi:type="dcterms:W3CDTF">2008-12-02T14:50:06Z</dcterms:created>
  <dcterms:modified xsi:type="dcterms:W3CDTF">2008-12-02T15:09:03Z</dcterms:modified>
</cp:coreProperties>
</file>