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A7E-DCD2-4E3E-8B11-125827D82999}" type="datetimeFigureOut">
              <a:rPr lang="en-US" smtClean="0"/>
              <a:pPr/>
              <a:t>9/11/2008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475A-68E0-4B50-965C-401112FCF4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A7E-DCD2-4E3E-8B11-125827D82999}" type="datetimeFigureOut">
              <a:rPr lang="en-US" smtClean="0"/>
              <a:pPr/>
              <a:t>9/11/2008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475A-68E0-4B50-965C-401112FCF4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A7E-DCD2-4E3E-8B11-125827D82999}" type="datetimeFigureOut">
              <a:rPr lang="en-US" smtClean="0"/>
              <a:pPr/>
              <a:t>9/11/2008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475A-68E0-4B50-965C-401112FCF4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A7E-DCD2-4E3E-8B11-125827D82999}" type="datetimeFigureOut">
              <a:rPr lang="en-US" smtClean="0"/>
              <a:pPr/>
              <a:t>9/11/2008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475A-68E0-4B50-965C-401112FCF4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A7E-DCD2-4E3E-8B11-125827D82999}" type="datetimeFigureOut">
              <a:rPr lang="en-US" smtClean="0"/>
              <a:pPr/>
              <a:t>9/11/2008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475A-68E0-4B50-965C-401112FCF4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A7E-DCD2-4E3E-8B11-125827D82999}" type="datetimeFigureOut">
              <a:rPr lang="en-US" smtClean="0"/>
              <a:pPr/>
              <a:t>9/11/2008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475A-68E0-4B50-965C-401112FCF4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A7E-DCD2-4E3E-8B11-125827D82999}" type="datetimeFigureOut">
              <a:rPr lang="en-US" smtClean="0"/>
              <a:pPr/>
              <a:t>9/11/2008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475A-68E0-4B50-965C-401112FCF4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A7E-DCD2-4E3E-8B11-125827D82999}" type="datetimeFigureOut">
              <a:rPr lang="en-US" smtClean="0"/>
              <a:pPr/>
              <a:t>9/11/2008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475A-68E0-4B50-965C-401112FCF4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A7E-DCD2-4E3E-8B11-125827D82999}" type="datetimeFigureOut">
              <a:rPr lang="en-US" smtClean="0"/>
              <a:pPr/>
              <a:t>9/11/2008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475A-68E0-4B50-965C-401112FCF4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A7E-DCD2-4E3E-8B11-125827D82999}" type="datetimeFigureOut">
              <a:rPr lang="en-US" smtClean="0"/>
              <a:pPr/>
              <a:t>9/11/2008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475A-68E0-4B50-965C-401112FCF4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A7E-DCD2-4E3E-8B11-125827D82999}" type="datetimeFigureOut">
              <a:rPr lang="en-US" smtClean="0"/>
              <a:pPr/>
              <a:t>9/11/2008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475A-68E0-4B50-965C-401112FCF4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6FA7E-DCD2-4E3E-8B11-125827D82999}" type="datetimeFigureOut">
              <a:rPr lang="en-US" smtClean="0"/>
              <a:pPr/>
              <a:t>9/11/2008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475A-68E0-4B50-965C-401112FCF42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Ich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GB" b="1" dirty="0" err="1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stelle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GB" b="1" dirty="0" err="1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mich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GB" b="1" dirty="0" err="1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vor</a:t>
            </a:r>
            <a:endParaRPr lang="en-GB" b="1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Comic Sans MS" pitchFamily="66" charset="0"/>
              </a:rPr>
              <a:t>Mickey und Minnie</a:t>
            </a:r>
            <a:endParaRPr lang="en-GB" b="1" dirty="0">
              <a:latin typeface="Comic Sans MS" pitchFamily="66" charset="0"/>
            </a:endParaRPr>
          </a:p>
        </p:txBody>
      </p:sp>
      <p:pic>
        <p:nvPicPr>
          <p:cNvPr id="4" name="Content Placeholder 3" descr="Micke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1" y="2285992"/>
            <a:ext cx="2364367" cy="2714644"/>
          </a:xfrm>
        </p:spPr>
      </p:pic>
      <p:pic>
        <p:nvPicPr>
          <p:cNvPr id="5" name="Picture 4" descr="Minni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2" y="2285992"/>
            <a:ext cx="2546555" cy="273009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3000364" y="1285860"/>
            <a:ext cx="3000396" cy="1428760"/>
          </a:xfrm>
          <a:prstGeom prst="wedgeEllipseCallout">
            <a:avLst>
              <a:gd name="adj1" fmla="val -50937"/>
              <a:gd name="adj2" fmla="val 61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Guten</a:t>
            </a:r>
            <a:r>
              <a:rPr lang="en-GB" sz="2400" dirty="0" smtClean="0"/>
              <a:t> Tag, </a:t>
            </a:r>
            <a:r>
              <a:rPr lang="en-GB" sz="2400" dirty="0" err="1" smtClean="0"/>
              <a:t>ich</a:t>
            </a:r>
            <a:r>
              <a:rPr lang="en-GB" sz="2400" dirty="0" smtClean="0"/>
              <a:t> </a:t>
            </a:r>
            <a:r>
              <a:rPr lang="en-GB" sz="2400" dirty="0" err="1" smtClean="0"/>
              <a:t>heiße</a:t>
            </a:r>
            <a:r>
              <a:rPr lang="en-GB" sz="2400" dirty="0" smtClean="0"/>
              <a:t> Mickey</a:t>
            </a:r>
            <a:endParaRPr lang="en-GB" sz="2400" dirty="0"/>
          </a:p>
        </p:txBody>
      </p:sp>
      <p:sp>
        <p:nvSpPr>
          <p:cNvPr id="8" name="Oval Callout 7"/>
          <p:cNvSpPr/>
          <p:nvPr/>
        </p:nvSpPr>
        <p:spPr>
          <a:xfrm>
            <a:off x="3714744" y="3714752"/>
            <a:ext cx="2500330" cy="1643074"/>
          </a:xfrm>
          <a:prstGeom prst="wedgeEllipseCallout">
            <a:avLst>
              <a:gd name="adj1" fmla="val 50126"/>
              <a:gd name="adj2" fmla="val -52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Grüß</a:t>
            </a:r>
            <a:r>
              <a:rPr lang="en-GB" sz="2400" dirty="0" smtClean="0"/>
              <a:t> </a:t>
            </a:r>
            <a:r>
              <a:rPr lang="en-GB" sz="2400" dirty="0" err="1" smtClean="0"/>
              <a:t>Gott</a:t>
            </a:r>
            <a:r>
              <a:rPr lang="en-GB" sz="2400" dirty="0" smtClean="0"/>
              <a:t>, </a:t>
            </a:r>
            <a:r>
              <a:rPr lang="en-GB" sz="2400" dirty="0" err="1" smtClean="0"/>
              <a:t>ich</a:t>
            </a:r>
            <a:r>
              <a:rPr lang="en-GB" sz="2400" dirty="0" smtClean="0"/>
              <a:t> </a:t>
            </a:r>
            <a:r>
              <a:rPr lang="en-GB" sz="2400" dirty="0" err="1" smtClean="0"/>
              <a:t>heiße</a:t>
            </a:r>
            <a:r>
              <a:rPr lang="en-GB" sz="2400" dirty="0" smtClean="0"/>
              <a:t> Minnie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Comic Sans MS" pitchFamily="66" charset="0"/>
              </a:rPr>
              <a:t>Mickey und Minnie</a:t>
            </a:r>
            <a:endParaRPr lang="en-GB" b="1" dirty="0">
              <a:latin typeface="Comic Sans MS" pitchFamily="66" charset="0"/>
            </a:endParaRPr>
          </a:p>
        </p:txBody>
      </p:sp>
      <p:pic>
        <p:nvPicPr>
          <p:cNvPr id="4" name="Content Placeholder 3" descr="Micke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1" y="2285992"/>
            <a:ext cx="2364367" cy="2714644"/>
          </a:xfrm>
        </p:spPr>
      </p:pic>
      <p:pic>
        <p:nvPicPr>
          <p:cNvPr id="5" name="Picture 4" descr="Minni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2" y="2285992"/>
            <a:ext cx="2546555" cy="273009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3000364" y="1285860"/>
            <a:ext cx="3000396" cy="1428760"/>
          </a:xfrm>
          <a:prstGeom prst="wedgeEllipseCallout">
            <a:avLst>
              <a:gd name="adj1" fmla="val -50937"/>
              <a:gd name="adj2" fmla="val 61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Wo</a:t>
            </a:r>
            <a:r>
              <a:rPr lang="en-GB" sz="2400" dirty="0" smtClean="0"/>
              <a:t> </a:t>
            </a:r>
            <a:r>
              <a:rPr lang="en-GB" sz="2400" dirty="0" err="1" smtClean="0"/>
              <a:t>wohnst</a:t>
            </a:r>
            <a:r>
              <a:rPr lang="en-GB" sz="2400" dirty="0" smtClean="0"/>
              <a:t> du?</a:t>
            </a:r>
            <a:endParaRPr lang="en-GB" sz="2400" dirty="0"/>
          </a:p>
        </p:txBody>
      </p:sp>
      <p:sp>
        <p:nvSpPr>
          <p:cNvPr id="8" name="Oval Callout 7"/>
          <p:cNvSpPr/>
          <p:nvPr/>
        </p:nvSpPr>
        <p:spPr>
          <a:xfrm>
            <a:off x="3714744" y="3714752"/>
            <a:ext cx="2500330" cy="1643074"/>
          </a:xfrm>
          <a:prstGeom prst="wedgeEllipseCallout">
            <a:avLst>
              <a:gd name="adj1" fmla="val 50126"/>
              <a:gd name="adj2" fmla="val -52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Ich</a:t>
            </a:r>
            <a:r>
              <a:rPr lang="en-GB" sz="2400" dirty="0" smtClean="0"/>
              <a:t> </a:t>
            </a:r>
            <a:r>
              <a:rPr lang="en-GB" sz="2400" dirty="0" err="1" smtClean="0"/>
              <a:t>wohne</a:t>
            </a:r>
            <a:r>
              <a:rPr lang="en-GB" sz="2400" dirty="0" smtClean="0"/>
              <a:t> in Disneyland, und du?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Comic Sans MS" pitchFamily="66" charset="0"/>
              </a:rPr>
              <a:t>Mickey und Minnie</a:t>
            </a:r>
            <a:endParaRPr lang="en-GB" b="1" dirty="0">
              <a:latin typeface="Comic Sans MS" pitchFamily="66" charset="0"/>
            </a:endParaRPr>
          </a:p>
        </p:txBody>
      </p:sp>
      <p:pic>
        <p:nvPicPr>
          <p:cNvPr id="4" name="Content Placeholder 3" descr="Micke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1" y="2285992"/>
            <a:ext cx="2364367" cy="2714644"/>
          </a:xfrm>
        </p:spPr>
      </p:pic>
      <p:pic>
        <p:nvPicPr>
          <p:cNvPr id="5" name="Picture 4" descr="Minni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2" y="2285992"/>
            <a:ext cx="2546555" cy="273009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3000364" y="1285860"/>
            <a:ext cx="3000396" cy="1428760"/>
          </a:xfrm>
          <a:prstGeom prst="wedgeEllipseCallout">
            <a:avLst>
              <a:gd name="adj1" fmla="val -50937"/>
              <a:gd name="adj2" fmla="val 61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Ich</a:t>
            </a:r>
            <a:r>
              <a:rPr lang="en-GB" sz="2400" dirty="0" smtClean="0"/>
              <a:t> </a:t>
            </a:r>
            <a:r>
              <a:rPr lang="en-GB" sz="2400" dirty="0" err="1" smtClean="0"/>
              <a:t>wohne</a:t>
            </a:r>
            <a:r>
              <a:rPr lang="en-GB" sz="2400" dirty="0" smtClean="0"/>
              <a:t> in Disneyland. </a:t>
            </a:r>
            <a:r>
              <a:rPr lang="en-GB" sz="2400" dirty="0" err="1" smtClean="0"/>
              <a:t>Wie</a:t>
            </a:r>
            <a:r>
              <a:rPr lang="en-GB" sz="2400" dirty="0" smtClean="0"/>
              <a:t> alt </a:t>
            </a:r>
            <a:r>
              <a:rPr lang="en-GB" sz="2400" dirty="0" err="1" smtClean="0"/>
              <a:t>bist</a:t>
            </a:r>
            <a:r>
              <a:rPr lang="en-GB" sz="2400" dirty="0" smtClean="0"/>
              <a:t> du?</a:t>
            </a:r>
            <a:endParaRPr lang="en-GB" sz="2400" dirty="0"/>
          </a:p>
        </p:txBody>
      </p:sp>
      <p:sp>
        <p:nvSpPr>
          <p:cNvPr id="8" name="Oval Callout 7"/>
          <p:cNvSpPr/>
          <p:nvPr/>
        </p:nvSpPr>
        <p:spPr>
          <a:xfrm>
            <a:off x="3714744" y="3714752"/>
            <a:ext cx="2500330" cy="1643074"/>
          </a:xfrm>
          <a:prstGeom prst="wedgeEllipseCallout">
            <a:avLst>
              <a:gd name="adj1" fmla="val 50126"/>
              <a:gd name="adj2" fmla="val -52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Ich</a:t>
            </a:r>
            <a:r>
              <a:rPr lang="en-GB" sz="2400" dirty="0" smtClean="0"/>
              <a:t> bin elf </a:t>
            </a:r>
            <a:r>
              <a:rPr lang="en-GB" sz="2400" dirty="0" err="1" smtClean="0"/>
              <a:t>Jahre</a:t>
            </a:r>
            <a:r>
              <a:rPr lang="en-GB" sz="2400" dirty="0" smtClean="0"/>
              <a:t> alt, und du?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Comic Sans MS" pitchFamily="66" charset="0"/>
              </a:rPr>
              <a:t>Mickey und Minnie</a:t>
            </a:r>
            <a:endParaRPr lang="en-GB" b="1" dirty="0">
              <a:latin typeface="Comic Sans MS" pitchFamily="66" charset="0"/>
            </a:endParaRPr>
          </a:p>
        </p:txBody>
      </p:sp>
      <p:pic>
        <p:nvPicPr>
          <p:cNvPr id="4" name="Content Placeholder 3" descr="Micke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1" y="2285992"/>
            <a:ext cx="2364367" cy="2714644"/>
          </a:xfrm>
        </p:spPr>
      </p:pic>
      <p:pic>
        <p:nvPicPr>
          <p:cNvPr id="5" name="Picture 4" descr="Minni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2" y="2285992"/>
            <a:ext cx="2546555" cy="273009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3000364" y="1285860"/>
            <a:ext cx="3000396" cy="1428760"/>
          </a:xfrm>
          <a:prstGeom prst="wedgeEllipseCallout">
            <a:avLst>
              <a:gd name="adj1" fmla="val -50937"/>
              <a:gd name="adj2" fmla="val 61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Ich</a:t>
            </a:r>
            <a:r>
              <a:rPr lang="en-GB" sz="2400" dirty="0" smtClean="0"/>
              <a:t> bin </a:t>
            </a:r>
            <a:r>
              <a:rPr lang="en-GB" sz="2400" dirty="0" err="1" smtClean="0"/>
              <a:t>zwölf</a:t>
            </a:r>
            <a:r>
              <a:rPr lang="en-GB" sz="2400" dirty="0" smtClean="0"/>
              <a:t> </a:t>
            </a:r>
            <a:r>
              <a:rPr lang="en-GB" sz="2400" dirty="0" err="1" smtClean="0"/>
              <a:t>Jahre</a:t>
            </a:r>
            <a:r>
              <a:rPr lang="en-GB" sz="2400" dirty="0" smtClean="0"/>
              <a:t> alt. </a:t>
            </a:r>
            <a:r>
              <a:rPr lang="en-GB" sz="2400" dirty="0" err="1" smtClean="0"/>
              <a:t>Tschüß</a:t>
            </a:r>
            <a:r>
              <a:rPr lang="en-GB" sz="2400" dirty="0" smtClean="0"/>
              <a:t>!</a:t>
            </a:r>
            <a:endParaRPr lang="en-GB" sz="2400" dirty="0"/>
          </a:p>
        </p:txBody>
      </p:sp>
      <p:sp>
        <p:nvSpPr>
          <p:cNvPr id="8" name="Oval Callout 7"/>
          <p:cNvSpPr/>
          <p:nvPr/>
        </p:nvSpPr>
        <p:spPr>
          <a:xfrm>
            <a:off x="3571868" y="3714752"/>
            <a:ext cx="2857520" cy="1643074"/>
          </a:xfrm>
          <a:prstGeom prst="wedgeEllipseCallout">
            <a:avLst>
              <a:gd name="adj1" fmla="val 50126"/>
              <a:gd name="adj2" fmla="val -52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Auf </a:t>
            </a:r>
            <a:r>
              <a:rPr lang="en-GB" sz="2400" dirty="0" err="1" smtClean="0"/>
              <a:t>Wiedersehen</a:t>
            </a:r>
            <a:r>
              <a:rPr lang="en-GB" sz="2400" dirty="0" smtClean="0"/>
              <a:t>!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70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Ich stelle mich vor</vt:lpstr>
      <vt:lpstr>Mickey und Minnie</vt:lpstr>
      <vt:lpstr>Mickey und Minnie</vt:lpstr>
      <vt:lpstr>Mickey und Minnie</vt:lpstr>
      <vt:lpstr>Mickey und Minnie</vt:lpstr>
    </vt:vector>
  </TitlesOfParts>
  <Company>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Ich stelle mich vor</dc:title>
  <dc:creator>Beckfoot School</dc:creator>
  <cp:lastModifiedBy>Beckfoot School</cp:lastModifiedBy>
  <cp:revision>7</cp:revision>
  <dcterms:created xsi:type="dcterms:W3CDTF">2008-09-09T14:15:53Z</dcterms:created>
  <dcterms:modified xsi:type="dcterms:W3CDTF">2008-09-11T13:49:13Z</dcterms:modified>
</cp:coreProperties>
</file>