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660-6D56-4274-9963-5C2EC8BB3914}" type="datetimeFigureOut">
              <a:rPr lang="en-US" smtClean="0"/>
              <a:t>6/16/2008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6204-E60C-480C-A90F-2AE7964744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660-6D56-4274-9963-5C2EC8BB3914}" type="datetimeFigureOut">
              <a:rPr lang="en-US" smtClean="0"/>
              <a:t>6/16/2008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6204-E60C-480C-A90F-2AE7964744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660-6D56-4274-9963-5C2EC8BB3914}" type="datetimeFigureOut">
              <a:rPr lang="en-US" smtClean="0"/>
              <a:t>6/16/2008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6204-E60C-480C-A90F-2AE7964744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660-6D56-4274-9963-5C2EC8BB3914}" type="datetimeFigureOut">
              <a:rPr lang="en-US" smtClean="0"/>
              <a:t>6/16/2008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6204-E60C-480C-A90F-2AE7964744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660-6D56-4274-9963-5C2EC8BB3914}" type="datetimeFigureOut">
              <a:rPr lang="en-US" smtClean="0"/>
              <a:t>6/16/2008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6204-E60C-480C-A90F-2AE7964744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660-6D56-4274-9963-5C2EC8BB3914}" type="datetimeFigureOut">
              <a:rPr lang="en-US" smtClean="0"/>
              <a:t>6/16/2008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6204-E60C-480C-A90F-2AE7964744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660-6D56-4274-9963-5C2EC8BB3914}" type="datetimeFigureOut">
              <a:rPr lang="en-US" smtClean="0"/>
              <a:t>6/16/2008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6204-E60C-480C-A90F-2AE7964744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660-6D56-4274-9963-5C2EC8BB3914}" type="datetimeFigureOut">
              <a:rPr lang="en-US" smtClean="0"/>
              <a:t>6/16/2008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6204-E60C-480C-A90F-2AE7964744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660-6D56-4274-9963-5C2EC8BB3914}" type="datetimeFigureOut">
              <a:rPr lang="en-US" smtClean="0"/>
              <a:t>6/16/2008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6204-E60C-480C-A90F-2AE7964744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660-6D56-4274-9963-5C2EC8BB3914}" type="datetimeFigureOut">
              <a:rPr lang="en-US" smtClean="0"/>
              <a:t>6/16/2008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6204-E60C-480C-A90F-2AE7964744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660-6D56-4274-9963-5C2EC8BB3914}" type="datetimeFigureOut">
              <a:rPr lang="en-US" smtClean="0"/>
              <a:t>6/16/2008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6204-E60C-480C-A90F-2AE7964744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9660-6D56-4274-9963-5C2EC8BB3914}" type="datetimeFigureOut">
              <a:rPr lang="en-US" smtClean="0"/>
              <a:t>6/16/2008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D6204-E60C-480C-A90F-2AE7964744D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4"/>
            <a:ext cx="4500562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u="sng" dirty="0" smtClean="0"/>
              <a:t>Week 1 : clothes</a:t>
            </a:r>
          </a:p>
          <a:p>
            <a:r>
              <a:rPr lang="en-GB" sz="1200" dirty="0" err="1" smtClean="0"/>
              <a:t>einen</a:t>
            </a:r>
            <a:r>
              <a:rPr lang="en-GB" sz="1200" dirty="0" smtClean="0"/>
              <a:t> </a:t>
            </a:r>
            <a:r>
              <a:rPr lang="en-GB" sz="1200" dirty="0" err="1" smtClean="0"/>
              <a:t>Pulli</a:t>
            </a:r>
            <a:r>
              <a:rPr lang="en-GB" sz="1200" dirty="0" smtClean="0"/>
              <a:t>		jumper</a:t>
            </a:r>
          </a:p>
          <a:p>
            <a:r>
              <a:rPr lang="en-GB" sz="1200" dirty="0" err="1" smtClean="0"/>
              <a:t>einen</a:t>
            </a:r>
            <a:r>
              <a:rPr lang="en-GB" sz="1200" dirty="0" smtClean="0"/>
              <a:t> </a:t>
            </a:r>
            <a:r>
              <a:rPr lang="en-GB" sz="1200" dirty="0" err="1" smtClean="0"/>
              <a:t>Anzug</a:t>
            </a:r>
            <a:r>
              <a:rPr lang="en-GB" sz="1200" dirty="0" smtClean="0"/>
              <a:t>		suit</a:t>
            </a:r>
          </a:p>
          <a:p>
            <a:r>
              <a:rPr lang="en-GB" sz="1200" dirty="0" err="1" smtClean="0"/>
              <a:t>einen</a:t>
            </a:r>
            <a:r>
              <a:rPr lang="en-GB" sz="1200" dirty="0" smtClean="0"/>
              <a:t> Rock 		skirt</a:t>
            </a:r>
          </a:p>
          <a:p>
            <a:r>
              <a:rPr lang="en-GB" sz="1200" dirty="0" err="1" smtClean="0"/>
              <a:t>einen</a:t>
            </a:r>
            <a:r>
              <a:rPr lang="en-GB" sz="1200" dirty="0" smtClean="0"/>
              <a:t> Mantel		coat</a:t>
            </a:r>
          </a:p>
          <a:p>
            <a:r>
              <a:rPr lang="en-GB" sz="1200" dirty="0" err="1" smtClean="0"/>
              <a:t>eine</a:t>
            </a:r>
            <a:r>
              <a:rPr lang="en-GB" sz="1200" dirty="0" smtClean="0"/>
              <a:t> </a:t>
            </a:r>
            <a:r>
              <a:rPr lang="en-GB" sz="1200" dirty="0" err="1" smtClean="0"/>
              <a:t>Krawatte</a:t>
            </a:r>
            <a:r>
              <a:rPr lang="en-GB" sz="1200" dirty="0" smtClean="0"/>
              <a:t>		tie</a:t>
            </a:r>
          </a:p>
          <a:p>
            <a:r>
              <a:rPr lang="en-GB" sz="1200" dirty="0" err="1" smtClean="0"/>
              <a:t>eine</a:t>
            </a:r>
            <a:r>
              <a:rPr lang="en-GB" sz="1200" dirty="0" smtClean="0"/>
              <a:t> Hose		trousers</a:t>
            </a:r>
          </a:p>
          <a:p>
            <a:r>
              <a:rPr lang="en-GB" sz="1200" dirty="0" err="1" smtClean="0"/>
              <a:t>eine</a:t>
            </a:r>
            <a:r>
              <a:rPr lang="en-GB" sz="1200" dirty="0" smtClean="0"/>
              <a:t> </a:t>
            </a:r>
            <a:r>
              <a:rPr lang="en-GB" sz="1200" dirty="0" err="1" smtClean="0"/>
              <a:t>Jacke</a:t>
            </a:r>
            <a:r>
              <a:rPr lang="en-GB" sz="1200" dirty="0" smtClean="0"/>
              <a:t>		jacket</a:t>
            </a:r>
          </a:p>
          <a:p>
            <a:r>
              <a:rPr lang="en-GB" sz="1200" dirty="0" err="1" smtClean="0"/>
              <a:t>eine</a:t>
            </a:r>
            <a:r>
              <a:rPr lang="en-GB" sz="1200" dirty="0" smtClean="0"/>
              <a:t> </a:t>
            </a:r>
            <a:r>
              <a:rPr lang="en-GB" sz="1200" dirty="0" err="1" smtClean="0"/>
              <a:t>Bluse</a:t>
            </a:r>
            <a:r>
              <a:rPr lang="en-GB" sz="1200" dirty="0" smtClean="0"/>
              <a:t>		blouse</a:t>
            </a:r>
          </a:p>
          <a:p>
            <a:r>
              <a:rPr lang="en-GB" sz="1200" dirty="0" err="1" smtClean="0"/>
              <a:t>ein</a:t>
            </a:r>
            <a:r>
              <a:rPr lang="en-GB" sz="1200" dirty="0" smtClean="0"/>
              <a:t> </a:t>
            </a:r>
            <a:r>
              <a:rPr lang="en-GB" sz="1200" dirty="0" err="1" smtClean="0"/>
              <a:t>Hemd</a:t>
            </a:r>
            <a:r>
              <a:rPr lang="en-GB" sz="1200" dirty="0" smtClean="0"/>
              <a:t>		shirt</a:t>
            </a:r>
          </a:p>
          <a:p>
            <a:r>
              <a:rPr lang="en-GB" sz="1200" dirty="0" err="1" smtClean="0"/>
              <a:t>ein</a:t>
            </a:r>
            <a:r>
              <a:rPr lang="en-GB" sz="1200" dirty="0" smtClean="0"/>
              <a:t> </a:t>
            </a:r>
            <a:r>
              <a:rPr lang="en-GB" sz="1200" dirty="0" err="1" smtClean="0"/>
              <a:t>Kleid</a:t>
            </a:r>
            <a:r>
              <a:rPr lang="en-GB" sz="1200" dirty="0" smtClean="0"/>
              <a:t>		dress</a:t>
            </a:r>
          </a:p>
          <a:p>
            <a:r>
              <a:rPr lang="en-GB" sz="1200" dirty="0" err="1" smtClean="0"/>
              <a:t>ein</a:t>
            </a:r>
            <a:r>
              <a:rPr lang="en-GB" sz="1200" dirty="0" smtClean="0"/>
              <a:t> T-Shirt		</a:t>
            </a:r>
            <a:r>
              <a:rPr lang="en-GB" sz="1200" dirty="0" err="1" smtClean="0"/>
              <a:t>T-shirt</a:t>
            </a:r>
            <a:endParaRPr lang="en-GB" sz="1200" dirty="0" smtClean="0"/>
          </a:p>
          <a:p>
            <a:r>
              <a:rPr lang="en-GB" sz="1200" dirty="0" err="1" smtClean="0"/>
              <a:t>Schuhe</a:t>
            </a:r>
            <a:r>
              <a:rPr lang="en-GB" sz="1200" dirty="0" smtClean="0"/>
              <a:t>		shoes</a:t>
            </a:r>
          </a:p>
          <a:p>
            <a:endParaRPr lang="en-GB" sz="1200" dirty="0"/>
          </a:p>
          <a:p>
            <a:r>
              <a:rPr lang="en-GB" sz="1200" b="1" u="sng" dirty="0" smtClean="0"/>
              <a:t>Week 2 : weather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ist</a:t>
            </a:r>
            <a:r>
              <a:rPr lang="en-GB" sz="1200" dirty="0" smtClean="0"/>
              <a:t> </a:t>
            </a:r>
            <a:r>
              <a:rPr lang="en-GB" sz="1200" dirty="0" err="1" smtClean="0"/>
              <a:t>heiss</a:t>
            </a:r>
            <a:r>
              <a:rPr lang="en-GB" sz="1200" dirty="0" smtClean="0"/>
              <a:t>		it’s hot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ist</a:t>
            </a:r>
            <a:r>
              <a:rPr lang="en-GB" sz="1200" dirty="0" smtClean="0"/>
              <a:t> </a:t>
            </a:r>
            <a:r>
              <a:rPr lang="en-GB" sz="1200" dirty="0" err="1" smtClean="0"/>
              <a:t>kalt</a:t>
            </a:r>
            <a:r>
              <a:rPr lang="en-GB" sz="1200" dirty="0" smtClean="0"/>
              <a:t>		it’s cold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ist</a:t>
            </a:r>
            <a:r>
              <a:rPr lang="en-GB" sz="1200" dirty="0" smtClean="0"/>
              <a:t> </a:t>
            </a:r>
            <a:r>
              <a:rPr lang="en-GB" sz="1200" dirty="0" err="1" smtClean="0"/>
              <a:t>sonnig</a:t>
            </a:r>
            <a:r>
              <a:rPr lang="en-GB" sz="1200" dirty="0" smtClean="0"/>
              <a:t>		it’s sunny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ist</a:t>
            </a:r>
            <a:r>
              <a:rPr lang="en-GB" sz="1200" dirty="0" smtClean="0"/>
              <a:t> </a:t>
            </a:r>
            <a:r>
              <a:rPr lang="en-GB" sz="1200" dirty="0" err="1" smtClean="0"/>
              <a:t>windig</a:t>
            </a:r>
            <a:r>
              <a:rPr lang="en-GB" sz="1200" dirty="0" smtClean="0"/>
              <a:t>		it’s windy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ist</a:t>
            </a:r>
            <a:r>
              <a:rPr lang="en-GB" sz="1200" dirty="0" smtClean="0"/>
              <a:t> </a:t>
            </a:r>
            <a:r>
              <a:rPr lang="en-GB" sz="1200" dirty="0" err="1" smtClean="0"/>
              <a:t>neblig</a:t>
            </a:r>
            <a:r>
              <a:rPr lang="en-GB" sz="1200" dirty="0" smtClean="0"/>
              <a:t>		it’s foggy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ist</a:t>
            </a:r>
            <a:r>
              <a:rPr lang="en-GB" sz="1200" dirty="0" smtClean="0"/>
              <a:t> </a:t>
            </a:r>
            <a:r>
              <a:rPr lang="en-GB" sz="1200" dirty="0" err="1" smtClean="0"/>
              <a:t>wolkig</a:t>
            </a:r>
            <a:r>
              <a:rPr lang="en-GB" sz="1200" dirty="0" smtClean="0"/>
              <a:t>		it’s cloudy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schneit</a:t>
            </a:r>
            <a:r>
              <a:rPr lang="en-GB" sz="1200" dirty="0" smtClean="0"/>
              <a:t>		it’s snowing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regnet</a:t>
            </a:r>
            <a:r>
              <a:rPr lang="en-GB" sz="1200" dirty="0" smtClean="0"/>
              <a:t>		it’s raining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gibt</a:t>
            </a:r>
            <a:r>
              <a:rPr lang="en-GB" sz="1200" dirty="0" smtClean="0"/>
              <a:t> </a:t>
            </a:r>
            <a:r>
              <a:rPr lang="en-GB" sz="1200" dirty="0" err="1" smtClean="0"/>
              <a:t>Gewitter</a:t>
            </a:r>
            <a:r>
              <a:rPr lang="en-GB" sz="1200" dirty="0" smtClean="0"/>
              <a:t>	it’s stormy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donnert</a:t>
            </a:r>
            <a:r>
              <a:rPr lang="en-GB" sz="1200" dirty="0" smtClean="0"/>
              <a:t> und </a:t>
            </a:r>
            <a:r>
              <a:rPr lang="en-GB" sz="1200" dirty="0" err="1" smtClean="0"/>
              <a:t>blitzt</a:t>
            </a:r>
            <a:r>
              <a:rPr lang="en-GB" sz="1200" dirty="0" smtClean="0"/>
              <a:t>	there’s thunder &amp; lightning</a:t>
            </a:r>
          </a:p>
          <a:p>
            <a:endParaRPr lang="en-GB" sz="1200" dirty="0"/>
          </a:p>
          <a:p>
            <a:r>
              <a:rPr lang="en-GB" sz="1200" b="1" u="sng" dirty="0" smtClean="0"/>
              <a:t>Week 3 : food &amp; drink</a:t>
            </a:r>
          </a:p>
          <a:p>
            <a:r>
              <a:rPr lang="en-GB" sz="1200" dirty="0" smtClean="0"/>
              <a:t>Pommes		chips</a:t>
            </a:r>
          </a:p>
          <a:p>
            <a:r>
              <a:rPr lang="en-GB" sz="1200" dirty="0" err="1" smtClean="0"/>
              <a:t>Hähnchen</a:t>
            </a:r>
            <a:r>
              <a:rPr lang="en-GB" sz="1200" dirty="0" smtClean="0"/>
              <a:t>		chicken</a:t>
            </a:r>
          </a:p>
          <a:p>
            <a:r>
              <a:rPr lang="en-GB" sz="1200" dirty="0" err="1" smtClean="0"/>
              <a:t>Schinken</a:t>
            </a:r>
            <a:r>
              <a:rPr lang="en-GB" sz="1200" dirty="0" smtClean="0"/>
              <a:t>		ham</a:t>
            </a:r>
          </a:p>
          <a:p>
            <a:r>
              <a:rPr lang="en-GB" sz="1200" dirty="0" err="1" smtClean="0"/>
              <a:t>Butterbrot</a:t>
            </a:r>
            <a:r>
              <a:rPr lang="en-GB" sz="1200" dirty="0" smtClean="0"/>
              <a:t>		sandwich</a:t>
            </a:r>
          </a:p>
          <a:p>
            <a:r>
              <a:rPr lang="en-GB" sz="1200" dirty="0" err="1" smtClean="0"/>
              <a:t>Gemüse</a:t>
            </a:r>
            <a:r>
              <a:rPr lang="en-GB" sz="1200" dirty="0" smtClean="0"/>
              <a:t>		</a:t>
            </a:r>
            <a:r>
              <a:rPr lang="en-GB" sz="1200" dirty="0" err="1" smtClean="0"/>
              <a:t>veg</a:t>
            </a:r>
            <a:endParaRPr lang="en-GB" sz="1200" dirty="0" smtClean="0"/>
          </a:p>
          <a:p>
            <a:r>
              <a:rPr lang="en-GB" sz="1200" dirty="0" err="1" smtClean="0"/>
              <a:t>Obst</a:t>
            </a:r>
            <a:r>
              <a:rPr lang="en-GB" sz="1200" dirty="0" smtClean="0"/>
              <a:t>		fruit</a:t>
            </a:r>
          </a:p>
          <a:p>
            <a:r>
              <a:rPr lang="en-GB" sz="1200" dirty="0" err="1" smtClean="0"/>
              <a:t>Wurst</a:t>
            </a:r>
            <a:r>
              <a:rPr lang="en-GB" sz="1200" dirty="0" smtClean="0"/>
              <a:t>		sausage</a:t>
            </a:r>
          </a:p>
          <a:p>
            <a:r>
              <a:rPr lang="en-GB" sz="1200" dirty="0" err="1" smtClean="0"/>
              <a:t>Eis</a:t>
            </a:r>
            <a:r>
              <a:rPr lang="en-GB" sz="1200" dirty="0" smtClean="0"/>
              <a:t>		ice cream</a:t>
            </a:r>
          </a:p>
          <a:p>
            <a:r>
              <a:rPr lang="en-GB" sz="1200" dirty="0" err="1" smtClean="0"/>
              <a:t>Kuchen</a:t>
            </a:r>
            <a:r>
              <a:rPr lang="en-GB" sz="1200" dirty="0" smtClean="0"/>
              <a:t>		cake</a:t>
            </a:r>
          </a:p>
          <a:p>
            <a:r>
              <a:rPr lang="en-GB" sz="1200" dirty="0" err="1" smtClean="0"/>
              <a:t>Käse</a:t>
            </a:r>
            <a:r>
              <a:rPr lang="en-GB" sz="1200" dirty="0" smtClean="0"/>
              <a:t>		cheese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3438" y="0"/>
            <a:ext cx="4500562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u="sng" dirty="0" smtClean="0"/>
              <a:t>Week 1 : clothes</a:t>
            </a:r>
          </a:p>
          <a:p>
            <a:r>
              <a:rPr lang="en-GB" sz="1200" dirty="0" err="1" smtClean="0"/>
              <a:t>einen</a:t>
            </a:r>
            <a:r>
              <a:rPr lang="en-GB" sz="1200" dirty="0" smtClean="0"/>
              <a:t> </a:t>
            </a:r>
            <a:r>
              <a:rPr lang="en-GB" sz="1200" dirty="0" err="1" smtClean="0"/>
              <a:t>Pulli</a:t>
            </a:r>
            <a:r>
              <a:rPr lang="en-GB" sz="1200" dirty="0" smtClean="0"/>
              <a:t>		jumper</a:t>
            </a:r>
          </a:p>
          <a:p>
            <a:r>
              <a:rPr lang="en-GB" sz="1200" dirty="0" err="1" smtClean="0"/>
              <a:t>einen</a:t>
            </a:r>
            <a:r>
              <a:rPr lang="en-GB" sz="1200" dirty="0" smtClean="0"/>
              <a:t> </a:t>
            </a:r>
            <a:r>
              <a:rPr lang="en-GB" sz="1200" dirty="0" err="1" smtClean="0"/>
              <a:t>Anzug</a:t>
            </a:r>
            <a:r>
              <a:rPr lang="en-GB" sz="1200" dirty="0" smtClean="0"/>
              <a:t>		suit</a:t>
            </a:r>
          </a:p>
          <a:p>
            <a:r>
              <a:rPr lang="en-GB" sz="1200" dirty="0" err="1" smtClean="0"/>
              <a:t>einen</a:t>
            </a:r>
            <a:r>
              <a:rPr lang="en-GB" sz="1200" dirty="0" smtClean="0"/>
              <a:t> Rock 		skirt</a:t>
            </a:r>
          </a:p>
          <a:p>
            <a:r>
              <a:rPr lang="en-GB" sz="1200" dirty="0" err="1" smtClean="0"/>
              <a:t>einen</a:t>
            </a:r>
            <a:r>
              <a:rPr lang="en-GB" sz="1200" dirty="0" smtClean="0"/>
              <a:t> Mantel		coat</a:t>
            </a:r>
          </a:p>
          <a:p>
            <a:r>
              <a:rPr lang="en-GB" sz="1200" dirty="0" err="1" smtClean="0"/>
              <a:t>eine</a:t>
            </a:r>
            <a:r>
              <a:rPr lang="en-GB" sz="1200" dirty="0" smtClean="0"/>
              <a:t> </a:t>
            </a:r>
            <a:r>
              <a:rPr lang="en-GB" sz="1200" dirty="0" err="1" smtClean="0"/>
              <a:t>Krawatte</a:t>
            </a:r>
            <a:r>
              <a:rPr lang="en-GB" sz="1200" dirty="0" smtClean="0"/>
              <a:t>		tie</a:t>
            </a:r>
          </a:p>
          <a:p>
            <a:r>
              <a:rPr lang="en-GB" sz="1200" dirty="0" err="1" smtClean="0"/>
              <a:t>eine</a:t>
            </a:r>
            <a:r>
              <a:rPr lang="en-GB" sz="1200" dirty="0" smtClean="0"/>
              <a:t> Hose		trousers</a:t>
            </a:r>
          </a:p>
          <a:p>
            <a:r>
              <a:rPr lang="en-GB" sz="1200" dirty="0" err="1" smtClean="0"/>
              <a:t>eine</a:t>
            </a:r>
            <a:r>
              <a:rPr lang="en-GB" sz="1200" dirty="0" smtClean="0"/>
              <a:t> </a:t>
            </a:r>
            <a:r>
              <a:rPr lang="en-GB" sz="1200" dirty="0" err="1" smtClean="0"/>
              <a:t>Jacke</a:t>
            </a:r>
            <a:r>
              <a:rPr lang="en-GB" sz="1200" dirty="0" smtClean="0"/>
              <a:t>		jacket</a:t>
            </a:r>
          </a:p>
          <a:p>
            <a:r>
              <a:rPr lang="en-GB" sz="1200" dirty="0" err="1" smtClean="0"/>
              <a:t>eine</a:t>
            </a:r>
            <a:r>
              <a:rPr lang="en-GB" sz="1200" dirty="0" smtClean="0"/>
              <a:t> </a:t>
            </a:r>
            <a:r>
              <a:rPr lang="en-GB" sz="1200" dirty="0" err="1" smtClean="0"/>
              <a:t>Bluse</a:t>
            </a:r>
            <a:r>
              <a:rPr lang="en-GB" sz="1200" dirty="0" smtClean="0"/>
              <a:t>		blouse</a:t>
            </a:r>
          </a:p>
          <a:p>
            <a:r>
              <a:rPr lang="en-GB" sz="1200" dirty="0" err="1" smtClean="0"/>
              <a:t>ein</a:t>
            </a:r>
            <a:r>
              <a:rPr lang="en-GB" sz="1200" dirty="0" smtClean="0"/>
              <a:t> </a:t>
            </a:r>
            <a:r>
              <a:rPr lang="en-GB" sz="1200" dirty="0" err="1" smtClean="0"/>
              <a:t>Hemd</a:t>
            </a:r>
            <a:r>
              <a:rPr lang="en-GB" sz="1200" dirty="0" smtClean="0"/>
              <a:t>		shirt</a:t>
            </a:r>
          </a:p>
          <a:p>
            <a:r>
              <a:rPr lang="en-GB" sz="1200" dirty="0" err="1" smtClean="0"/>
              <a:t>ein</a:t>
            </a:r>
            <a:r>
              <a:rPr lang="en-GB" sz="1200" dirty="0" smtClean="0"/>
              <a:t> </a:t>
            </a:r>
            <a:r>
              <a:rPr lang="en-GB" sz="1200" dirty="0" err="1" smtClean="0"/>
              <a:t>Kleid</a:t>
            </a:r>
            <a:r>
              <a:rPr lang="en-GB" sz="1200" dirty="0" smtClean="0"/>
              <a:t>		dress</a:t>
            </a:r>
          </a:p>
          <a:p>
            <a:r>
              <a:rPr lang="en-GB" sz="1200" dirty="0" err="1" smtClean="0"/>
              <a:t>ein</a:t>
            </a:r>
            <a:r>
              <a:rPr lang="en-GB" sz="1200" dirty="0" smtClean="0"/>
              <a:t> T-Shirt		</a:t>
            </a:r>
            <a:r>
              <a:rPr lang="en-GB" sz="1200" dirty="0" err="1" smtClean="0"/>
              <a:t>T-shirt</a:t>
            </a:r>
            <a:endParaRPr lang="en-GB" sz="1200" dirty="0" smtClean="0"/>
          </a:p>
          <a:p>
            <a:r>
              <a:rPr lang="en-GB" sz="1200" dirty="0" err="1" smtClean="0"/>
              <a:t>Schuhe</a:t>
            </a:r>
            <a:r>
              <a:rPr lang="en-GB" sz="1200" dirty="0" smtClean="0"/>
              <a:t>		shoes</a:t>
            </a:r>
          </a:p>
          <a:p>
            <a:endParaRPr lang="en-GB" sz="1200" dirty="0"/>
          </a:p>
          <a:p>
            <a:r>
              <a:rPr lang="en-GB" sz="1200" b="1" u="sng" dirty="0" smtClean="0"/>
              <a:t>Week 2 : weather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ist</a:t>
            </a:r>
            <a:r>
              <a:rPr lang="en-GB" sz="1200" dirty="0" smtClean="0"/>
              <a:t> </a:t>
            </a:r>
            <a:r>
              <a:rPr lang="en-GB" sz="1200" dirty="0" err="1" smtClean="0"/>
              <a:t>heiss</a:t>
            </a:r>
            <a:r>
              <a:rPr lang="en-GB" sz="1200" dirty="0" smtClean="0"/>
              <a:t>		it’s hot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ist</a:t>
            </a:r>
            <a:r>
              <a:rPr lang="en-GB" sz="1200" dirty="0" smtClean="0"/>
              <a:t> </a:t>
            </a:r>
            <a:r>
              <a:rPr lang="en-GB" sz="1200" dirty="0" err="1" smtClean="0"/>
              <a:t>kalt</a:t>
            </a:r>
            <a:r>
              <a:rPr lang="en-GB" sz="1200" dirty="0" smtClean="0"/>
              <a:t>		it’s cold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ist</a:t>
            </a:r>
            <a:r>
              <a:rPr lang="en-GB" sz="1200" dirty="0" smtClean="0"/>
              <a:t> </a:t>
            </a:r>
            <a:r>
              <a:rPr lang="en-GB" sz="1200" dirty="0" err="1" smtClean="0"/>
              <a:t>sonnig</a:t>
            </a:r>
            <a:r>
              <a:rPr lang="en-GB" sz="1200" dirty="0" smtClean="0"/>
              <a:t>		it’s sunny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ist</a:t>
            </a:r>
            <a:r>
              <a:rPr lang="en-GB" sz="1200" dirty="0" smtClean="0"/>
              <a:t> </a:t>
            </a:r>
            <a:r>
              <a:rPr lang="en-GB" sz="1200" dirty="0" err="1" smtClean="0"/>
              <a:t>windig</a:t>
            </a:r>
            <a:r>
              <a:rPr lang="en-GB" sz="1200" dirty="0" smtClean="0"/>
              <a:t>		it’s windy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ist</a:t>
            </a:r>
            <a:r>
              <a:rPr lang="en-GB" sz="1200" dirty="0" smtClean="0"/>
              <a:t> </a:t>
            </a:r>
            <a:r>
              <a:rPr lang="en-GB" sz="1200" dirty="0" err="1" smtClean="0"/>
              <a:t>neblig</a:t>
            </a:r>
            <a:r>
              <a:rPr lang="en-GB" sz="1200" dirty="0" smtClean="0"/>
              <a:t>		it’s foggy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ist</a:t>
            </a:r>
            <a:r>
              <a:rPr lang="en-GB" sz="1200" dirty="0" smtClean="0"/>
              <a:t> </a:t>
            </a:r>
            <a:r>
              <a:rPr lang="en-GB" sz="1200" dirty="0" err="1" smtClean="0"/>
              <a:t>wolkig</a:t>
            </a:r>
            <a:r>
              <a:rPr lang="en-GB" sz="1200" dirty="0" smtClean="0"/>
              <a:t>		it’s cloudy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schneit</a:t>
            </a:r>
            <a:r>
              <a:rPr lang="en-GB" sz="1200" dirty="0" smtClean="0"/>
              <a:t>		it’s snowing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regnet</a:t>
            </a:r>
            <a:r>
              <a:rPr lang="en-GB" sz="1200" dirty="0" smtClean="0"/>
              <a:t>		it’s raining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gibt</a:t>
            </a:r>
            <a:r>
              <a:rPr lang="en-GB" sz="1200" dirty="0" smtClean="0"/>
              <a:t> </a:t>
            </a:r>
            <a:r>
              <a:rPr lang="en-GB" sz="1200" dirty="0" err="1" smtClean="0"/>
              <a:t>Gewitter</a:t>
            </a:r>
            <a:r>
              <a:rPr lang="en-GB" sz="1200" dirty="0" smtClean="0"/>
              <a:t>	it’s stormy</a:t>
            </a:r>
          </a:p>
          <a:p>
            <a:r>
              <a:rPr lang="en-GB" sz="1200" dirty="0" err="1" smtClean="0"/>
              <a:t>es</a:t>
            </a:r>
            <a:r>
              <a:rPr lang="en-GB" sz="1200" dirty="0" smtClean="0"/>
              <a:t> </a:t>
            </a:r>
            <a:r>
              <a:rPr lang="en-GB" sz="1200" dirty="0" err="1" smtClean="0"/>
              <a:t>donnert</a:t>
            </a:r>
            <a:r>
              <a:rPr lang="en-GB" sz="1200" dirty="0" smtClean="0"/>
              <a:t> und </a:t>
            </a:r>
            <a:r>
              <a:rPr lang="en-GB" sz="1200" dirty="0" err="1" smtClean="0"/>
              <a:t>blitzt</a:t>
            </a:r>
            <a:r>
              <a:rPr lang="en-GB" sz="1200" dirty="0" smtClean="0"/>
              <a:t>	there’s thunder &amp; lightning</a:t>
            </a:r>
          </a:p>
          <a:p>
            <a:endParaRPr lang="en-GB" sz="1200" dirty="0"/>
          </a:p>
          <a:p>
            <a:r>
              <a:rPr lang="en-GB" sz="1200" b="1" u="sng" dirty="0" smtClean="0"/>
              <a:t>Week 3 : food &amp; drink</a:t>
            </a:r>
          </a:p>
          <a:p>
            <a:r>
              <a:rPr lang="en-GB" sz="1200" dirty="0" smtClean="0"/>
              <a:t>Pommes		chips</a:t>
            </a:r>
          </a:p>
          <a:p>
            <a:r>
              <a:rPr lang="en-GB" sz="1200" dirty="0" err="1" smtClean="0"/>
              <a:t>Hähnchen</a:t>
            </a:r>
            <a:r>
              <a:rPr lang="en-GB" sz="1200" dirty="0" smtClean="0"/>
              <a:t>		chicken</a:t>
            </a:r>
          </a:p>
          <a:p>
            <a:r>
              <a:rPr lang="en-GB" sz="1200" dirty="0" err="1" smtClean="0"/>
              <a:t>Schinken</a:t>
            </a:r>
            <a:r>
              <a:rPr lang="en-GB" sz="1200" dirty="0" smtClean="0"/>
              <a:t>		ham</a:t>
            </a:r>
          </a:p>
          <a:p>
            <a:r>
              <a:rPr lang="en-GB" sz="1200" dirty="0" err="1" smtClean="0"/>
              <a:t>Butterbrot</a:t>
            </a:r>
            <a:r>
              <a:rPr lang="en-GB" sz="1200" dirty="0" smtClean="0"/>
              <a:t>		sandwich</a:t>
            </a:r>
          </a:p>
          <a:p>
            <a:r>
              <a:rPr lang="en-GB" sz="1200" dirty="0" err="1" smtClean="0"/>
              <a:t>Gemüse</a:t>
            </a:r>
            <a:r>
              <a:rPr lang="en-GB" sz="1200" dirty="0" smtClean="0"/>
              <a:t>		</a:t>
            </a:r>
            <a:r>
              <a:rPr lang="en-GB" sz="1200" dirty="0" err="1" smtClean="0"/>
              <a:t>veg</a:t>
            </a:r>
            <a:endParaRPr lang="en-GB" sz="1200" dirty="0" smtClean="0"/>
          </a:p>
          <a:p>
            <a:r>
              <a:rPr lang="en-GB" sz="1200" dirty="0" err="1" smtClean="0"/>
              <a:t>Obst</a:t>
            </a:r>
            <a:r>
              <a:rPr lang="en-GB" sz="1200" dirty="0" smtClean="0"/>
              <a:t>		fruit</a:t>
            </a:r>
          </a:p>
          <a:p>
            <a:r>
              <a:rPr lang="en-GB" sz="1200" dirty="0" err="1" smtClean="0"/>
              <a:t>Wurst</a:t>
            </a:r>
            <a:r>
              <a:rPr lang="en-GB" sz="1200" dirty="0" smtClean="0"/>
              <a:t>		sausage</a:t>
            </a:r>
          </a:p>
          <a:p>
            <a:r>
              <a:rPr lang="en-GB" sz="1200" dirty="0" err="1" smtClean="0"/>
              <a:t>Eis</a:t>
            </a:r>
            <a:r>
              <a:rPr lang="en-GB" sz="1200" dirty="0" smtClean="0"/>
              <a:t>		ice cream</a:t>
            </a:r>
          </a:p>
          <a:p>
            <a:r>
              <a:rPr lang="en-GB" sz="1200" dirty="0" err="1" smtClean="0"/>
              <a:t>Kuchen</a:t>
            </a:r>
            <a:r>
              <a:rPr lang="en-GB" sz="1200" dirty="0" smtClean="0"/>
              <a:t>		cake</a:t>
            </a:r>
          </a:p>
          <a:p>
            <a:r>
              <a:rPr lang="en-GB" sz="1200" dirty="0" err="1" smtClean="0"/>
              <a:t>Käse</a:t>
            </a:r>
            <a:r>
              <a:rPr lang="en-GB" sz="1200" dirty="0" smtClean="0"/>
              <a:t>		cheese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On-screen Show (4:3)</PresentationFormat>
  <Paragraphs>74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Beckfoot School</dc:creator>
  <cp:lastModifiedBy>Beckfoot School</cp:lastModifiedBy>
  <cp:revision>2</cp:revision>
  <dcterms:created xsi:type="dcterms:W3CDTF">2008-06-16T06:15:11Z</dcterms:created>
  <dcterms:modified xsi:type="dcterms:W3CDTF">2008-06-16T06:36:48Z</dcterms:modified>
</cp:coreProperties>
</file>