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C65F-F043-4A42-AF4A-86B1750CF8AB}" type="datetimeFigureOut">
              <a:rPr lang="en-US" smtClean="0"/>
              <a:t>9/28/2007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0CC-9694-41AC-84D5-6DB2522687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C65F-F043-4A42-AF4A-86B1750CF8AB}" type="datetimeFigureOut">
              <a:rPr lang="en-US" smtClean="0"/>
              <a:t>9/28/2007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0CC-9694-41AC-84D5-6DB2522687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C65F-F043-4A42-AF4A-86B1750CF8AB}" type="datetimeFigureOut">
              <a:rPr lang="en-US" smtClean="0"/>
              <a:t>9/28/2007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0CC-9694-41AC-84D5-6DB2522687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C65F-F043-4A42-AF4A-86B1750CF8AB}" type="datetimeFigureOut">
              <a:rPr lang="en-US" smtClean="0"/>
              <a:t>9/28/2007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0CC-9694-41AC-84D5-6DB2522687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C65F-F043-4A42-AF4A-86B1750CF8AB}" type="datetimeFigureOut">
              <a:rPr lang="en-US" smtClean="0"/>
              <a:t>9/28/2007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0CC-9694-41AC-84D5-6DB2522687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C65F-F043-4A42-AF4A-86B1750CF8AB}" type="datetimeFigureOut">
              <a:rPr lang="en-US" smtClean="0"/>
              <a:t>9/28/2007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0CC-9694-41AC-84D5-6DB2522687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C65F-F043-4A42-AF4A-86B1750CF8AB}" type="datetimeFigureOut">
              <a:rPr lang="en-US" smtClean="0"/>
              <a:t>9/28/2007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0CC-9694-41AC-84D5-6DB2522687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C65F-F043-4A42-AF4A-86B1750CF8AB}" type="datetimeFigureOut">
              <a:rPr lang="en-US" smtClean="0"/>
              <a:t>9/28/2007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0CC-9694-41AC-84D5-6DB2522687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C65F-F043-4A42-AF4A-86B1750CF8AB}" type="datetimeFigureOut">
              <a:rPr lang="en-US" smtClean="0"/>
              <a:t>9/28/2007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0CC-9694-41AC-84D5-6DB2522687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C65F-F043-4A42-AF4A-86B1750CF8AB}" type="datetimeFigureOut">
              <a:rPr lang="en-US" smtClean="0"/>
              <a:t>9/28/2007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0CC-9694-41AC-84D5-6DB2522687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C65F-F043-4A42-AF4A-86B1750CF8AB}" type="datetimeFigureOut">
              <a:rPr lang="en-US" smtClean="0"/>
              <a:t>9/28/2007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0CC-9694-41AC-84D5-6DB2522687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CC65F-F043-4A42-AF4A-86B1750CF8AB}" type="datetimeFigureOut">
              <a:rPr lang="en-US" smtClean="0"/>
              <a:t>9/28/2007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00CC-9694-41AC-84D5-6DB25226874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guaprime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hyperlink" Target="http://seeingredaz.files.wordpress.com/2007/07/simpsons_family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http://www.ratedservice.co.uk/bratz/images/bratz_girls.jpg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guaprime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071678"/>
            <a:ext cx="823334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mic Sans MS" pitchFamily="66" charset="0"/>
              </a:rPr>
              <a:t>Go to </a:t>
            </a:r>
            <a:r>
              <a:rPr lang="en-GB" sz="2000" dirty="0" smtClean="0">
                <a:latin typeface="Comic Sans MS" pitchFamily="66" charset="0"/>
                <a:hlinkClick r:id="rId2"/>
              </a:rPr>
              <a:t>www.linguaprime.com</a:t>
            </a:r>
            <a:r>
              <a:rPr lang="en-GB" sz="2000" dirty="0" smtClean="0">
                <a:latin typeface="Comic Sans MS" pitchFamily="66" charset="0"/>
              </a:rPr>
              <a:t> / </a:t>
            </a:r>
            <a:r>
              <a:rPr lang="en-GB" sz="2000" dirty="0" err="1" smtClean="0">
                <a:latin typeface="Comic Sans MS" pitchFamily="66" charset="0"/>
              </a:rPr>
              <a:t>Galaxie</a:t>
            </a:r>
            <a:r>
              <a:rPr lang="en-GB" sz="2000" dirty="0" smtClean="0">
                <a:latin typeface="Comic Sans MS" pitchFamily="66" charset="0"/>
              </a:rPr>
              <a:t> Nr 2 / </a:t>
            </a:r>
            <a:r>
              <a:rPr lang="en-GB" sz="2000" dirty="0" err="1" smtClean="0">
                <a:latin typeface="Comic Sans MS" pitchFamily="66" charset="0"/>
              </a:rPr>
              <a:t>Woche</a:t>
            </a:r>
            <a:r>
              <a:rPr lang="en-GB" sz="2000" dirty="0" smtClean="0">
                <a:latin typeface="Comic Sans MS" pitchFamily="66" charset="0"/>
              </a:rPr>
              <a:t> / </a:t>
            </a:r>
            <a:r>
              <a:rPr lang="en-GB" sz="2000" dirty="0" err="1" smtClean="0">
                <a:latin typeface="Comic Sans MS" pitchFamily="66" charset="0"/>
              </a:rPr>
              <a:t>Einleitung</a:t>
            </a:r>
            <a:endParaRPr lang="en-GB" sz="2000" dirty="0" smtClean="0">
              <a:latin typeface="Comic Sans MS" pitchFamily="66" charset="0"/>
            </a:endParaRPr>
          </a:p>
          <a:p>
            <a:endParaRPr lang="en-GB" sz="2000" dirty="0">
              <a:latin typeface="Comic Sans MS" pitchFamily="66" charset="0"/>
            </a:endParaRPr>
          </a:p>
          <a:p>
            <a:r>
              <a:rPr lang="en-GB" sz="2000" dirty="0" smtClean="0">
                <a:latin typeface="Comic Sans MS" pitchFamily="66" charset="0"/>
              </a:rPr>
              <a:t>Listen to the </a:t>
            </a:r>
            <a:r>
              <a:rPr lang="en-GB" sz="2000" dirty="0" err="1" smtClean="0">
                <a:latin typeface="Comic Sans MS" pitchFamily="66" charset="0"/>
              </a:rPr>
              <a:t>martian</a:t>
            </a:r>
            <a:r>
              <a:rPr lang="en-GB" sz="2000" dirty="0" smtClean="0">
                <a:latin typeface="Comic Sans MS" pitchFamily="66" charset="0"/>
              </a:rPr>
              <a:t> say the days of the week in German </a:t>
            </a:r>
          </a:p>
          <a:p>
            <a:r>
              <a:rPr lang="en-GB" sz="2000" dirty="0" smtClean="0">
                <a:latin typeface="Comic Sans MS" pitchFamily="66" charset="0"/>
              </a:rPr>
              <a:t>and repeat them after him </a:t>
            </a:r>
          </a:p>
          <a:p>
            <a:endParaRPr lang="en-GB" sz="2000" dirty="0">
              <a:latin typeface="Comic Sans MS" pitchFamily="66" charset="0"/>
            </a:endParaRPr>
          </a:p>
          <a:p>
            <a:r>
              <a:rPr lang="en-GB" sz="2000" dirty="0" smtClean="0">
                <a:latin typeface="Comic Sans MS" pitchFamily="66" charset="0"/>
              </a:rPr>
              <a:t>Then have a go at Spiel Nr 1 – drag the days into the correct order!</a:t>
            </a:r>
            <a:endParaRPr lang="en-GB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84" y="285728"/>
            <a:ext cx="457203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Comic Sans MS" pitchFamily="66" charset="0"/>
              </a:rPr>
              <a:t>           </a:t>
            </a:r>
            <a:r>
              <a:rPr lang="en-GB" sz="3000" u="sng" dirty="0" smtClean="0">
                <a:latin typeface="Comic Sans MS" pitchFamily="66" charset="0"/>
              </a:rPr>
              <a:t>Die </a:t>
            </a:r>
            <a:r>
              <a:rPr lang="en-GB" sz="3000" u="sng" dirty="0" err="1" smtClean="0">
                <a:latin typeface="Comic Sans MS" pitchFamily="66" charset="0"/>
              </a:rPr>
              <a:t>Tage</a:t>
            </a:r>
            <a:endParaRPr lang="en-GB" sz="3000" u="sng" dirty="0" smtClean="0">
              <a:latin typeface="Comic Sans MS" pitchFamily="66" charset="0"/>
            </a:endParaRPr>
          </a:p>
          <a:p>
            <a:endParaRPr lang="en-GB" sz="3000" u="sng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GB" sz="3000" dirty="0" err="1" smtClean="0">
                <a:latin typeface="Comic Sans MS" pitchFamily="66" charset="0"/>
              </a:rPr>
              <a:t>Montag</a:t>
            </a:r>
            <a:r>
              <a:rPr lang="en-GB" sz="3000" dirty="0" smtClean="0">
                <a:latin typeface="Comic Sans MS" pitchFamily="66" charset="0"/>
              </a:rPr>
              <a:t> = Monday</a:t>
            </a:r>
          </a:p>
          <a:p>
            <a:pPr>
              <a:lnSpc>
                <a:spcPct val="150000"/>
              </a:lnSpc>
            </a:pPr>
            <a:r>
              <a:rPr lang="en-GB" sz="3000" dirty="0" err="1" smtClean="0">
                <a:latin typeface="Comic Sans MS" pitchFamily="66" charset="0"/>
              </a:rPr>
              <a:t>Dienstag</a:t>
            </a:r>
            <a:r>
              <a:rPr lang="en-GB" sz="3000" dirty="0" smtClean="0">
                <a:latin typeface="Comic Sans MS" pitchFamily="66" charset="0"/>
              </a:rPr>
              <a:t> = Tuesday</a:t>
            </a:r>
          </a:p>
          <a:p>
            <a:pPr>
              <a:lnSpc>
                <a:spcPct val="150000"/>
              </a:lnSpc>
            </a:pPr>
            <a:r>
              <a:rPr lang="en-GB" sz="3000" dirty="0" err="1" smtClean="0">
                <a:latin typeface="Comic Sans MS" pitchFamily="66" charset="0"/>
              </a:rPr>
              <a:t>Mittwoch</a:t>
            </a:r>
            <a:r>
              <a:rPr lang="en-GB" sz="3000" dirty="0" smtClean="0">
                <a:latin typeface="Comic Sans MS" pitchFamily="66" charset="0"/>
              </a:rPr>
              <a:t> = Wednesday</a:t>
            </a:r>
          </a:p>
          <a:p>
            <a:pPr>
              <a:lnSpc>
                <a:spcPct val="150000"/>
              </a:lnSpc>
            </a:pPr>
            <a:r>
              <a:rPr lang="en-GB" sz="3000" dirty="0" err="1" smtClean="0">
                <a:latin typeface="Comic Sans MS" pitchFamily="66" charset="0"/>
              </a:rPr>
              <a:t>Donnerstag</a:t>
            </a:r>
            <a:r>
              <a:rPr lang="en-GB" sz="3000" dirty="0" smtClean="0">
                <a:latin typeface="Comic Sans MS" pitchFamily="66" charset="0"/>
              </a:rPr>
              <a:t> = Thursday</a:t>
            </a:r>
          </a:p>
          <a:p>
            <a:pPr>
              <a:lnSpc>
                <a:spcPct val="150000"/>
              </a:lnSpc>
            </a:pPr>
            <a:r>
              <a:rPr lang="en-GB" sz="3000" dirty="0" err="1" smtClean="0">
                <a:latin typeface="Comic Sans MS" pitchFamily="66" charset="0"/>
              </a:rPr>
              <a:t>Freitag</a:t>
            </a:r>
            <a:r>
              <a:rPr lang="en-GB" sz="3000" dirty="0" smtClean="0">
                <a:latin typeface="Comic Sans MS" pitchFamily="66" charset="0"/>
              </a:rPr>
              <a:t> = Friday</a:t>
            </a:r>
          </a:p>
          <a:p>
            <a:pPr>
              <a:lnSpc>
                <a:spcPct val="150000"/>
              </a:lnSpc>
            </a:pPr>
            <a:r>
              <a:rPr lang="en-GB" sz="3000" dirty="0" err="1" smtClean="0">
                <a:latin typeface="Comic Sans MS" pitchFamily="66" charset="0"/>
              </a:rPr>
              <a:t>Samstag</a:t>
            </a:r>
            <a:r>
              <a:rPr lang="en-GB" sz="3000" dirty="0" smtClean="0">
                <a:latin typeface="Comic Sans MS" pitchFamily="66" charset="0"/>
              </a:rPr>
              <a:t>= Saturday</a:t>
            </a:r>
          </a:p>
          <a:p>
            <a:pPr>
              <a:lnSpc>
                <a:spcPct val="150000"/>
              </a:lnSpc>
            </a:pPr>
            <a:r>
              <a:rPr lang="en-GB" sz="3000" dirty="0" smtClean="0">
                <a:latin typeface="Comic Sans MS" pitchFamily="66" charset="0"/>
              </a:rPr>
              <a:t>Sonntag = Sunday</a:t>
            </a:r>
            <a:endParaRPr lang="en-GB" sz="3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718" y="214288"/>
          <a:ext cx="8643999" cy="207170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34857"/>
                <a:gridCol w="1234857"/>
                <a:gridCol w="1234857"/>
                <a:gridCol w="1234857"/>
                <a:gridCol w="1234857"/>
                <a:gridCol w="1234857"/>
                <a:gridCol w="1234857"/>
              </a:tblGrid>
              <a:tr h="785820">
                <a:tc>
                  <a:txBody>
                    <a:bodyPr/>
                    <a:lstStyle/>
                    <a:p>
                      <a:pPr algn="ctr"/>
                      <a:endParaRPr lang="en-GB" sz="1800" dirty="0" smtClean="0"/>
                    </a:p>
                    <a:p>
                      <a:pPr algn="ctr"/>
                      <a:r>
                        <a:rPr lang="en-GB" sz="2000" dirty="0" smtClean="0"/>
                        <a:t>MONTAG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 smtClean="0"/>
                    </a:p>
                    <a:p>
                      <a:pPr algn="ctr"/>
                      <a:r>
                        <a:rPr lang="en-GB" sz="1900" dirty="0" smtClean="0"/>
                        <a:t>DIENSTAG</a:t>
                      </a:r>
                      <a:endParaRPr lang="en-GB" sz="19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 smtClean="0"/>
                    </a:p>
                    <a:p>
                      <a:pPr algn="ctr"/>
                      <a:r>
                        <a:rPr lang="en-GB" sz="1700" dirty="0" smtClean="0"/>
                        <a:t>MITTWOCH</a:t>
                      </a:r>
                      <a:endParaRPr lang="en-GB" sz="17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 smtClean="0"/>
                    </a:p>
                    <a:p>
                      <a:pPr algn="ctr"/>
                      <a:endParaRPr lang="en-GB" sz="1100" dirty="0" smtClean="0"/>
                    </a:p>
                    <a:p>
                      <a:pPr algn="ctr"/>
                      <a:r>
                        <a:rPr lang="en-GB" sz="1400" dirty="0" smtClean="0"/>
                        <a:t>DONNERSTAG</a:t>
                      </a:r>
                      <a:endParaRPr lang="en-GB" sz="14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 smtClean="0"/>
                    </a:p>
                    <a:p>
                      <a:pPr algn="ctr"/>
                      <a:r>
                        <a:rPr lang="en-GB" sz="2000" dirty="0" smtClean="0"/>
                        <a:t>FREITAG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 smtClean="0"/>
                    </a:p>
                    <a:p>
                      <a:pPr algn="ctr"/>
                      <a:r>
                        <a:rPr lang="en-GB" sz="2000" dirty="0" smtClean="0"/>
                        <a:t>SAMSTAG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 smtClean="0"/>
                    </a:p>
                    <a:p>
                      <a:pPr algn="ctr"/>
                      <a:r>
                        <a:rPr lang="en-GB" sz="2000" dirty="0" smtClean="0"/>
                        <a:t>SONNTAG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1285885">
                <a:tc>
                  <a:txBody>
                    <a:bodyPr/>
                    <a:lstStyle/>
                    <a:p>
                      <a:pPr algn="ctr"/>
                      <a:endParaRPr lang="en-GB" sz="180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 descr="http://tbn0.google.com/images?q=tbn:ynFrU1Xn2EwviM:http://seeingredaz.files.wordpress.com/2007/07/simpsons_family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2"/>
            <a:ext cx="657893" cy="857256"/>
          </a:xfrm>
          <a:prstGeom prst="rect">
            <a:avLst/>
          </a:prstGeom>
          <a:noFill/>
        </p:spPr>
      </p:pic>
      <p:pic>
        <p:nvPicPr>
          <p:cNvPr id="11268" name="Picture 4" descr="http://www.megomuseum.com/legend/merrymen/robinhood_ar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1214422"/>
            <a:ext cx="696108" cy="928694"/>
          </a:xfrm>
          <a:prstGeom prst="rect">
            <a:avLst/>
          </a:prstGeom>
          <a:noFill/>
        </p:spPr>
      </p:pic>
      <p:pic>
        <p:nvPicPr>
          <p:cNvPr id="11270" name="Picture 6" descr="http://tbn0.google.com/images?q=tbn:F_8We3seovbbbM:http://www.ratedservice.co.uk/bratz/images/bratz_girls.jp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14612" y="1357298"/>
            <a:ext cx="1266825" cy="704851"/>
          </a:xfrm>
          <a:prstGeom prst="rect">
            <a:avLst/>
          </a:prstGeom>
          <a:noFill/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72263" y="1285860"/>
            <a:ext cx="105243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71934" y="1500174"/>
            <a:ext cx="1123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8" name="Picture 14" descr="http://imagecache2.allposters.com/images/pic/153/12642~SpongeBob-SquarePants-Poster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00694" y="1285860"/>
            <a:ext cx="615962" cy="774254"/>
          </a:xfrm>
          <a:prstGeom prst="rect">
            <a:avLst/>
          </a:prstGeom>
          <a:noFill/>
        </p:spPr>
      </p:pic>
      <p:pic>
        <p:nvPicPr>
          <p:cNvPr id="11281" name="Picture 1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29586" y="1071546"/>
            <a:ext cx="785818" cy="111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85786" y="2643182"/>
            <a:ext cx="7786742" cy="359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dirty="0" err="1" smtClean="0"/>
              <a:t>Hollyoaks</a:t>
            </a:r>
            <a:r>
              <a:rPr lang="en-GB" sz="2200" dirty="0" smtClean="0"/>
              <a:t> </a:t>
            </a:r>
            <a:r>
              <a:rPr lang="en-GB" sz="2200" dirty="0" err="1" smtClean="0"/>
              <a:t>ist</a:t>
            </a:r>
            <a:r>
              <a:rPr lang="en-GB" sz="2200" dirty="0" smtClean="0"/>
              <a:t> am ______________________________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dirty="0" smtClean="0"/>
              <a:t>Sesame Street </a:t>
            </a:r>
            <a:r>
              <a:rPr lang="en-GB" sz="2200" dirty="0" err="1" smtClean="0"/>
              <a:t>ist</a:t>
            </a:r>
            <a:r>
              <a:rPr lang="en-GB" sz="2200" dirty="0" smtClean="0"/>
              <a:t> am___________________________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dirty="0" smtClean="0"/>
              <a:t>Die Simpsons </a:t>
            </a:r>
            <a:r>
              <a:rPr lang="en-GB" sz="2200" dirty="0" err="1" smtClean="0"/>
              <a:t>ist</a:t>
            </a:r>
            <a:r>
              <a:rPr lang="en-GB" sz="2200" dirty="0" smtClean="0"/>
              <a:t> am____________________________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dirty="0" smtClean="0"/>
              <a:t>X-Factor </a:t>
            </a:r>
            <a:r>
              <a:rPr lang="en-GB" sz="2200" dirty="0" err="1" smtClean="0"/>
              <a:t>ist</a:t>
            </a:r>
            <a:r>
              <a:rPr lang="en-GB" sz="2200" dirty="0" smtClean="0"/>
              <a:t> am________________________________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dirty="0" smtClean="0"/>
              <a:t>Robin Hood </a:t>
            </a:r>
            <a:r>
              <a:rPr lang="en-GB" sz="2200" dirty="0" err="1" smtClean="0"/>
              <a:t>ist</a:t>
            </a:r>
            <a:r>
              <a:rPr lang="en-GB" sz="2200" dirty="0" smtClean="0"/>
              <a:t> am_____________________________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dirty="0" err="1" smtClean="0"/>
              <a:t>Spongebob</a:t>
            </a:r>
            <a:r>
              <a:rPr lang="en-GB" sz="2200" dirty="0" smtClean="0"/>
              <a:t> </a:t>
            </a:r>
            <a:r>
              <a:rPr lang="en-GB" sz="2200" dirty="0" err="1" smtClean="0"/>
              <a:t>Sqaurepants</a:t>
            </a:r>
            <a:r>
              <a:rPr lang="en-GB" sz="2200" dirty="0" smtClean="0"/>
              <a:t> </a:t>
            </a:r>
            <a:r>
              <a:rPr lang="en-GB" sz="2200" dirty="0" err="1" smtClean="0"/>
              <a:t>ist</a:t>
            </a:r>
            <a:r>
              <a:rPr lang="en-GB" sz="2200" dirty="0" smtClean="0"/>
              <a:t> am___________________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dirty="0" err="1" smtClean="0"/>
              <a:t>Bratz</a:t>
            </a:r>
            <a:r>
              <a:rPr lang="en-GB" sz="2200" dirty="0" smtClean="0"/>
              <a:t> </a:t>
            </a:r>
            <a:r>
              <a:rPr lang="en-GB" sz="2200" dirty="0" err="1" smtClean="0"/>
              <a:t>ist</a:t>
            </a:r>
            <a:r>
              <a:rPr lang="en-GB" sz="2200" dirty="0" smtClean="0"/>
              <a:t> am___________________________________</a:t>
            </a:r>
            <a:endParaRPr lang="en-GB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6116" y="2714620"/>
            <a:ext cx="1502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>
                <a:solidFill>
                  <a:srgbClr val="FF0000"/>
                </a:solidFill>
              </a:rPr>
              <a:t>Donnerstag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6182" y="3214686"/>
            <a:ext cx="11147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>
                <a:solidFill>
                  <a:srgbClr val="FF0000"/>
                </a:solidFill>
              </a:rPr>
              <a:t>Sonntag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6182" y="3714752"/>
            <a:ext cx="107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>
                <a:solidFill>
                  <a:srgbClr val="FF0000"/>
                </a:solidFill>
              </a:rPr>
              <a:t>Montag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4678" y="4214818"/>
            <a:ext cx="1141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>
                <a:solidFill>
                  <a:srgbClr val="FF0000"/>
                </a:solidFill>
              </a:rPr>
              <a:t>Samstag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868" y="4714884"/>
            <a:ext cx="1176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>
                <a:solidFill>
                  <a:srgbClr val="FF0000"/>
                </a:solidFill>
              </a:rPr>
              <a:t>Dienstag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29190" y="5214950"/>
            <a:ext cx="9725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>
                <a:solidFill>
                  <a:srgbClr val="FF0000"/>
                </a:solidFill>
              </a:rPr>
              <a:t>Freitag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14612" y="5715016"/>
            <a:ext cx="1288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>
                <a:solidFill>
                  <a:srgbClr val="FF0000"/>
                </a:solidFill>
              </a:rPr>
              <a:t>Mittwoch</a:t>
            </a:r>
            <a:endParaRPr lang="en-GB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357166"/>
            <a:ext cx="77153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Comic Sans MS" pitchFamily="66" charset="0"/>
              </a:rPr>
              <a:t>WRITE THE DAYS OUT IN THE CORRECT ORDER!</a:t>
            </a:r>
          </a:p>
          <a:p>
            <a:pPr algn="ctr"/>
            <a:endParaRPr lang="en-GB" sz="24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GB" sz="2400" dirty="0" smtClean="0">
                <a:latin typeface="Comic Sans MS" pitchFamily="66" charset="0"/>
              </a:rPr>
              <a:t>Sonntag</a:t>
            </a:r>
            <a:endParaRPr lang="en-GB" sz="24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GB" sz="2400" dirty="0" err="1" smtClean="0">
                <a:latin typeface="Comic Sans MS" pitchFamily="66" charset="0"/>
              </a:rPr>
              <a:t>Dienstag</a:t>
            </a:r>
            <a:endParaRPr lang="en-GB" sz="24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GB" sz="2400" dirty="0" err="1" smtClean="0">
                <a:latin typeface="Comic Sans MS" pitchFamily="66" charset="0"/>
              </a:rPr>
              <a:t>Freitag</a:t>
            </a:r>
            <a:endParaRPr lang="en-GB" sz="24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GB" sz="2400" dirty="0" err="1" smtClean="0">
                <a:latin typeface="Comic Sans MS" pitchFamily="66" charset="0"/>
              </a:rPr>
              <a:t>Montag</a:t>
            </a:r>
            <a:endParaRPr lang="en-GB" sz="2400" dirty="0" smtClean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GB" sz="2400" dirty="0" err="1" smtClean="0">
                <a:latin typeface="Comic Sans MS" pitchFamily="66" charset="0"/>
              </a:rPr>
              <a:t>Mittwoch</a:t>
            </a:r>
            <a:endParaRPr lang="en-GB" sz="2400" dirty="0" smtClean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GB" sz="2400" dirty="0" err="1" smtClean="0">
                <a:latin typeface="Comic Sans MS" pitchFamily="66" charset="0"/>
              </a:rPr>
              <a:t>Samstag</a:t>
            </a:r>
            <a:endParaRPr lang="en-GB" sz="2400" dirty="0" smtClean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GB" sz="2400" dirty="0" err="1" smtClean="0">
                <a:latin typeface="Comic Sans MS" pitchFamily="66" charset="0"/>
              </a:rPr>
              <a:t>Donnerstag</a:t>
            </a:r>
            <a:endParaRPr lang="en-GB" sz="2400" dirty="0" smtClean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GB" sz="2400" dirty="0" smtClean="0">
                <a:latin typeface="Comic Sans MS" pitchFamily="66" charset="0"/>
              </a:rPr>
              <a:t>WHO CAN DO IT THE QUICKEST?!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214554"/>
            <a:ext cx="8635697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200" dirty="0" smtClean="0">
                <a:latin typeface="Comic Sans MS" pitchFamily="66" charset="0"/>
              </a:rPr>
              <a:t>Now go back to </a:t>
            </a:r>
            <a:r>
              <a:rPr lang="en-GB" sz="2200" dirty="0" smtClean="0">
                <a:latin typeface="Comic Sans MS" pitchFamily="66" charset="0"/>
                <a:hlinkClick r:id="rId2"/>
              </a:rPr>
              <a:t>www.linguaprime.com</a:t>
            </a:r>
            <a:r>
              <a:rPr lang="en-GB" sz="2200" dirty="0" smtClean="0">
                <a:latin typeface="Comic Sans MS" pitchFamily="66" charset="0"/>
              </a:rPr>
              <a:t> and have a go at Spiel Nr 2</a:t>
            </a:r>
          </a:p>
          <a:p>
            <a:endParaRPr lang="en-GB" sz="2200" dirty="0">
              <a:latin typeface="Comic Sans MS" pitchFamily="66" charset="0"/>
            </a:endParaRPr>
          </a:p>
          <a:p>
            <a:r>
              <a:rPr lang="en-GB" sz="2200" dirty="0" smtClean="0">
                <a:latin typeface="Comic Sans MS" pitchFamily="66" charset="0"/>
              </a:rPr>
              <a:t>You have to guess which day it is!</a:t>
            </a:r>
            <a:endParaRPr lang="en-GB" sz="2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cnn</dc:creator>
  <cp:lastModifiedBy>cnn</cp:lastModifiedBy>
  <cp:revision>1</cp:revision>
  <dcterms:created xsi:type="dcterms:W3CDTF">2007-09-28T06:54:42Z</dcterms:created>
  <dcterms:modified xsi:type="dcterms:W3CDTF">2007-09-28T06:55:12Z</dcterms:modified>
</cp:coreProperties>
</file>