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29B6-517E-4CA3-90AD-C7A0BEF1C832}" type="datetimeFigureOut">
              <a:rPr lang="en-US" smtClean="0"/>
              <a:pPr/>
              <a:t>7/3/2008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EBC-3D8C-4A28-BCAC-13C074C6A9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29B6-517E-4CA3-90AD-C7A0BEF1C832}" type="datetimeFigureOut">
              <a:rPr lang="en-US" smtClean="0"/>
              <a:pPr/>
              <a:t>7/3/2008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EBC-3D8C-4A28-BCAC-13C074C6A9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29B6-517E-4CA3-90AD-C7A0BEF1C832}" type="datetimeFigureOut">
              <a:rPr lang="en-US" smtClean="0"/>
              <a:pPr/>
              <a:t>7/3/2008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EBC-3D8C-4A28-BCAC-13C074C6A9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29B6-517E-4CA3-90AD-C7A0BEF1C832}" type="datetimeFigureOut">
              <a:rPr lang="en-US" smtClean="0"/>
              <a:pPr/>
              <a:t>7/3/2008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EBC-3D8C-4A28-BCAC-13C074C6A9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29B6-517E-4CA3-90AD-C7A0BEF1C832}" type="datetimeFigureOut">
              <a:rPr lang="en-US" smtClean="0"/>
              <a:pPr/>
              <a:t>7/3/2008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EBC-3D8C-4A28-BCAC-13C074C6A9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29B6-517E-4CA3-90AD-C7A0BEF1C832}" type="datetimeFigureOut">
              <a:rPr lang="en-US" smtClean="0"/>
              <a:pPr/>
              <a:t>7/3/2008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EBC-3D8C-4A28-BCAC-13C074C6A9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29B6-517E-4CA3-90AD-C7A0BEF1C832}" type="datetimeFigureOut">
              <a:rPr lang="en-US" smtClean="0"/>
              <a:pPr/>
              <a:t>7/3/2008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EBC-3D8C-4A28-BCAC-13C074C6A9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29B6-517E-4CA3-90AD-C7A0BEF1C832}" type="datetimeFigureOut">
              <a:rPr lang="en-US" smtClean="0"/>
              <a:pPr/>
              <a:t>7/3/2008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EBC-3D8C-4A28-BCAC-13C074C6A9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29B6-517E-4CA3-90AD-C7A0BEF1C832}" type="datetimeFigureOut">
              <a:rPr lang="en-US" smtClean="0"/>
              <a:pPr/>
              <a:t>7/3/2008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EBC-3D8C-4A28-BCAC-13C074C6A9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29B6-517E-4CA3-90AD-C7A0BEF1C832}" type="datetimeFigureOut">
              <a:rPr lang="en-US" smtClean="0"/>
              <a:pPr/>
              <a:t>7/3/2008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EBC-3D8C-4A28-BCAC-13C074C6A9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29B6-517E-4CA3-90AD-C7A0BEF1C832}" type="datetimeFigureOut">
              <a:rPr lang="en-US" smtClean="0"/>
              <a:pPr/>
              <a:t>7/3/2008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EBC-3D8C-4A28-BCAC-13C074C6A9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29B6-517E-4CA3-90AD-C7A0BEF1C832}" type="datetimeFigureOut">
              <a:rPr lang="en-US" smtClean="0"/>
              <a:pPr/>
              <a:t>7/3/2008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FEBC-3D8C-4A28-BCAC-13C074C6A93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357290" y="714356"/>
            <a:ext cx="657229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>
                <a:latin typeface="StarSymbol" pitchFamily="2" charset="0"/>
              </a:rPr>
              <a:t>My Year 7 German</a:t>
            </a:r>
          </a:p>
          <a:p>
            <a:pPr algn="ctr"/>
            <a:r>
              <a:rPr lang="en-GB" sz="6000" dirty="0" smtClean="0">
                <a:latin typeface="StarSymbol" pitchFamily="2" charset="0"/>
              </a:rPr>
              <a:t>Success File</a:t>
            </a:r>
            <a:endParaRPr lang="en-GB" sz="6000" dirty="0">
              <a:latin typeface="StarSymbol" pitchFamily="2" charset="0"/>
            </a:endParaRPr>
          </a:p>
        </p:txBody>
      </p:sp>
      <p:pic>
        <p:nvPicPr>
          <p:cNvPr id="1026" name="Picture 2" descr="C:\Documents and Settings\cnn.BECKFOOT.005\Local Settings\Temporary Internet Files\Content.IE5\0DMFO1QF\MCFL00129_0000[1].wmf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571472" y="3571876"/>
            <a:ext cx="2098208" cy="1648041"/>
          </a:xfrm>
          <a:prstGeom prst="rect">
            <a:avLst/>
          </a:prstGeom>
          <a:noFill/>
        </p:spPr>
      </p:pic>
      <p:pic>
        <p:nvPicPr>
          <p:cNvPr id="1027" name="Picture 3" descr="C:\Documents and Settings\cnn.BECKFOOT.005\Local Settings\Temporary Internet Files\Content.IE5\0DMFO1QF\MCj04057800000[1].wmf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3071802" y="3000372"/>
            <a:ext cx="3137935" cy="3000396"/>
          </a:xfrm>
          <a:prstGeom prst="rect">
            <a:avLst/>
          </a:prstGeom>
          <a:noFill/>
        </p:spPr>
      </p:pic>
      <p:pic>
        <p:nvPicPr>
          <p:cNvPr id="9" name="Picture 2" descr="C:\Documents and Settings\cnn.BECKFOOT.005\Local Settings\Temporary Internet Files\Content.IE5\0DMFO1QF\MCFL00129_0000[1].wmf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 flipH="1">
            <a:off x="6715140" y="3571876"/>
            <a:ext cx="2000264" cy="16480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71472" y="285728"/>
            <a:ext cx="5143536" cy="6093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000" u="sng" dirty="0" smtClean="0">
                <a:latin typeface="StarSymbol" pitchFamily="2" charset="0"/>
              </a:rPr>
              <a:t>Mein </a:t>
            </a:r>
            <a:r>
              <a:rPr lang="en-GB" sz="3000" u="sng" dirty="0" err="1" smtClean="0">
                <a:latin typeface="StarSymbol" pitchFamily="2" charset="0"/>
              </a:rPr>
              <a:t>Profil</a:t>
            </a:r>
            <a:endParaRPr lang="en-GB" sz="3000" u="sng" dirty="0" smtClean="0">
              <a:latin typeface="StarSymbol" pitchFamily="2" charset="0"/>
            </a:endParaRPr>
          </a:p>
          <a:p>
            <a:r>
              <a:rPr lang="en-GB" sz="3000" dirty="0" smtClean="0">
                <a:latin typeface="StarSymbol" pitchFamily="2" charset="0"/>
              </a:rPr>
              <a:t>Name:........................................</a:t>
            </a:r>
          </a:p>
          <a:p>
            <a:r>
              <a:rPr lang="en-GB" sz="3000" dirty="0" smtClean="0">
                <a:latin typeface="StarSymbol" pitchFamily="2" charset="0"/>
              </a:rPr>
              <a:t>Alter:..........................................</a:t>
            </a:r>
          </a:p>
          <a:p>
            <a:r>
              <a:rPr lang="en-GB" sz="3000" dirty="0" err="1" smtClean="0">
                <a:latin typeface="StarSymbol" pitchFamily="2" charset="0"/>
              </a:rPr>
              <a:t>Geburtstag</a:t>
            </a:r>
            <a:r>
              <a:rPr lang="en-GB" sz="3000" dirty="0" smtClean="0">
                <a:latin typeface="StarSymbol" pitchFamily="2" charset="0"/>
              </a:rPr>
              <a:t>:...............................</a:t>
            </a:r>
          </a:p>
          <a:p>
            <a:r>
              <a:rPr lang="en-GB" sz="3000" dirty="0" err="1" smtClean="0">
                <a:latin typeface="StarSymbol" pitchFamily="2" charset="0"/>
              </a:rPr>
              <a:t>Wohnort</a:t>
            </a:r>
            <a:r>
              <a:rPr lang="en-GB" sz="3000" dirty="0" smtClean="0">
                <a:latin typeface="StarSymbol" pitchFamily="2" charset="0"/>
              </a:rPr>
              <a:t>:...................................</a:t>
            </a:r>
          </a:p>
          <a:p>
            <a:r>
              <a:rPr lang="en-GB" sz="3000" dirty="0" err="1" smtClean="0">
                <a:latin typeface="StarSymbol" pitchFamily="2" charset="0"/>
              </a:rPr>
              <a:t>Haare</a:t>
            </a:r>
            <a:r>
              <a:rPr lang="en-GB" sz="3000" dirty="0" smtClean="0">
                <a:latin typeface="StarSymbol" pitchFamily="2" charset="0"/>
              </a:rPr>
              <a:t>:........................................</a:t>
            </a:r>
          </a:p>
          <a:p>
            <a:r>
              <a:rPr lang="en-GB" sz="3000" dirty="0" err="1" smtClean="0">
                <a:latin typeface="StarSymbol" pitchFamily="2" charset="0"/>
              </a:rPr>
              <a:t>Augen</a:t>
            </a:r>
            <a:r>
              <a:rPr lang="en-GB" sz="3000" dirty="0" smtClean="0">
                <a:latin typeface="StarSymbol" pitchFamily="2" charset="0"/>
              </a:rPr>
              <a:t>:.......................................</a:t>
            </a:r>
          </a:p>
          <a:p>
            <a:r>
              <a:rPr lang="en-GB" sz="3000" dirty="0" err="1" smtClean="0">
                <a:latin typeface="StarSymbol" pitchFamily="2" charset="0"/>
              </a:rPr>
              <a:t>Geschwister</a:t>
            </a:r>
            <a:r>
              <a:rPr lang="en-GB" sz="3000" dirty="0" smtClean="0">
                <a:latin typeface="StarSymbol" pitchFamily="2" charset="0"/>
              </a:rPr>
              <a:t>:..............................</a:t>
            </a:r>
          </a:p>
          <a:p>
            <a:r>
              <a:rPr lang="en-GB" sz="3000" dirty="0" err="1" smtClean="0">
                <a:latin typeface="StarSymbol" pitchFamily="2" charset="0"/>
              </a:rPr>
              <a:t>Haustiere</a:t>
            </a:r>
            <a:r>
              <a:rPr lang="en-GB" sz="3000" dirty="0" smtClean="0">
                <a:latin typeface="StarSymbol" pitchFamily="2" charset="0"/>
              </a:rPr>
              <a:t>:..................................</a:t>
            </a:r>
          </a:p>
          <a:p>
            <a:r>
              <a:rPr lang="en-GB" sz="3000" dirty="0" err="1" smtClean="0">
                <a:latin typeface="StarSymbol" pitchFamily="2" charset="0"/>
              </a:rPr>
              <a:t>Hobbys</a:t>
            </a:r>
            <a:r>
              <a:rPr lang="en-GB" sz="3000" dirty="0" smtClean="0">
                <a:latin typeface="StarSymbol" pitchFamily="2" charset="0"/>
              </a:rPr>
              <a:t>:......................................</a:t>
            </a:r>
          </a:p>
          <a:p>
            <a:r>
              <a:rPr lang="en-GB" sz="3000" dirty="0" err="1" smtClean="0">
                <a:latin typeface="StarSymbol" pitchFamily="2" charset="0"/>
              </a:rPr>
              <a:t>Lieblingsfarbe</a:t>
            </a:r>
            <a:r>
              <a:rPr lang="en-GB" sz="3000" dirty="0" smtClean="0">
                <a:latin typeface="StarSymbol" pitchFamily="2" charset="0"/>
              </a:rPr>
              <a:t>:..........................</a:t>
            </a:r>
          </a:p>
          <a:p>
            <a:r>
              <a:rPr lang="en-GB" sz="3000" dirty="0" err="1" smtClean="0">
                <a:latin typeface="StarSymbol" pitchFamily="2" charset="0"/>
              </a:rPr>
              <a:t>Lieblingsessen</a:t>
            </a:r>
            <a:r>
              <a:rPr lang="en-GB" sz="3000" dirty="0" smtClean="0">
                <a:latin typeface="StarSymbol" pitchFamily="2" charset="0"/>
              </a:rPr>
              <a:t>:..........................</a:t>
            </a:r>
          </a:p>
          <a:p>
            <a:r>
              <a:rPr lang="en-GB" sz="3000" dirty="0" err="1" smtClean="0">
                <a:latin typeface="StarSymbol" pitchFamily="2" charset="0"/>
              </a:rPr>
              <a:t>Lieblingssendung</a:t>
            </a:r>
            <a:r>
              <a:rPr lang="en-GB" sz="3000" dirty="0" smtClean="0">
                <a:latin typeface="StarSymbol" pitchFamily="2" charset="0"/>
              </a:rPr>
              <a:t>:.....................</a:t>
            </a:r>
          </a:p>
        </p:txBody>
      </p:sp>
      <p:sp>
        <p:nvSpPr>
          <p:cNvPr id="4" name="Oval 3"/>
          <p:cNvSpPr/>
          <p:nvPr/>
        </p:nvSpPr>
        <p:spPr>
          <a:xfrm>
            <a:off x="6215074" y="1714488"/>
            <a:ext cx="2428892" cy="29289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000892" y="571480"/>
            <a:ext cx="84773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 err="1" smtClean="0">
                <a:latin typeface="StarSymbol" pitchFamily="2" charset="0"/>
              </a:rPr>
              <a:t>ich</a:t>
            </a:r>
            <a:endParaRPr lang="en-GB" sz="3000" dirty="0" smtClean="0">
              <a:latin typeface="StarSymbol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u="sng" dirty="0" smtClean="0">
                <a:latin typeface="StarSymbol" pitchFamily="2" charset="0"/>
              </a:rPr>
              <a:t>What can I remember....???</a:t>
            </a:r>
          </a:p>
          <a:p>
            <a:pPr algn="ctr"/>
            <a:r>
              <a:rPr lang="en-GB" sz="3000" i="1" u="sng" dirty="0" smtClean="0">
                <a:latin typeface="StarSymbol" pitchFamily="2" charset="0"/>
              </a:rPr>
              <a:t>Write down as many German words as you can remember about these topics!</a:t>
            </a: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2000" u="sng" dirty="0" smtClean="0">
              <a:latin typeface="StarSymbol" pitchFamily="2" charset="0"/>
            </a:endParaRPr>
          </a:p>
          <a:p>
            <a:endParaRPr lang="en-GB" sz="1000" u="sng" dirty="0" smtClean="0">
              <a:latin typeface="StarSymbol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500174"/>
            <a:ext cx="28575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 smtClean="0">
                <a:latin typeface="StarSymbol" pitchFamily="2" charset="0"/>
              </a:rPr>
              <a:t>Family</a:t>
            </a:r>
          </a:p>
          <a:p>
            <a:endParaRPr lang="en-GB" u="sng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>
              <a:latin typeface="StarSymbol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636" y="1500174"/>
            <a:ext cx="28575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 smtClean="0">
                <a:latin typeface="StarSymbol" pitchFamily="2" charset="0"/>
              </a:rPr>
              <a:t>Hobbies</a:t>
            </a:r>
          </a:p>
          <a:p>
            <a:endParaRPr lang="en-GB" u="sng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>
              <a:latin typeface="StarSymbol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4678" y="1500174"/>
            <a:ext cx="28575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 smtClean="0">
                <a:latin typeface="StarSymbol" pitchFamily="2" charset="0"/>
              </a:rPr>
              <a:t>Pets</a:t>
            </a:r>
          </a:p>
          <a:p>
            <a:endParaRPr lang="en-GB" u="sng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>
              <a:latin typeface="StarSymbo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3071810"/>
            <a:ext cx="28575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 smtClean="0">
                <a:latin typeface="StarSymbol" pitchFamily="2" charset="0"/>
              </a:rPr>
              <a:t>Countries</a:t>
            </a:r>
          </a:p>
          <a:p>
            <a:endParaRPr lang="en-GB" u="sng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>
              <a:latin typeface="StarSymbol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3636" y="3071810"/>
            <a:ext cx="28575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 smtClean="0">
                <a:latin typeface="StarSymbol" pitchFamily="2" charset="0"/>
              </a:rPr>
              <a:t>Colours</a:t>
            </a:r>
          </a:p>
          <a:p>
            <a:endParaRPr lang="en-GB" u="sng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>
              <a:latin typeface="StarSymbol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4678" y="3071810"/>
            <a:ext cx="28575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 smtClean="0">
                <a:latin typeface="StarSymbol" pitchFamily="2" charset="0"/>
              </a:rPr>
              <a:t>My house</a:t>
            </a:r>
          </a:p>
          <a:p>
            <a:endParaRPr lang="en-GB" u="sng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>
              <a:latin typeface="StarSymbol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4643446"/>
            <a:ext cx="28575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 smtClean="0">
                <a:latin typeface="StarSymbol" pitchFamily="2" charset="0"/>
              </a:rPr>
              <a:t>Days &amp; months</a:t>
            </a:r>
          </a:p>
          <a:p>
            <a:endParaRPr lang="en-GB" u="sng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>
              <a:latin typeface="StarSymbol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43636" y="4643446"/>
            <a:ext cx="28575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 smtClean="0">
                <a:latin typeface="StarSymbol" pitchFamily="2" charset="0"/>
              </a:rPr>
              <a:t>Numbers &amp; time</a:t>
            </a:r>
          </a:p>
          <a:p>
            <a:endParaRPr lang="en-GB" u="sng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>
              <a:latin typeface="StarSymbol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4678" y="4643446"/>
            <a:ext cx="28575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 smtClean="0">
                <a:latin typeface="StarSymbol" pitchFamily="2" charset="0"/>
              </a:rPr>
              <a:t>Weather</a:t>
            </a:r>
          </a:p>
          <a:p>
            <a:endParaRPr lang="en-GB" u="sng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 smtClean="0">
              <a:latin typeface="StarSymbol" pitchFamily="2" charset="0"/>
            </a:endParaRPr>
          </a:p>
          <a:p>
            <a:endParaRPr lang="en-GB" dirty="0">
              <a:latin typeface="StarSymbol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42910" y="0"/>
            <a:ext cx="8001056" cy="60939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u="sng" dirty="0" smtClean="0">
                <a:latin typeface="StarSymbol" pitchFamily="2" charset="0"/>
              </a:rPr>
              <a:t>What I’ve learnt in German this year.....</a:t>
            </a: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3000" u="sng" dirty="0" smtClean="0">
              <a:latin typeface="StarSymbol" pitchFamily="2" charset="0"/>
            </a:endParaRPr>
          </a:p>
          <a:p>
            <a:endParaRPr lang="en-GB" sz="2000" u="sng" dirty="0" smtClean="0">
              <a:latin typeface="StarSymbol" pitchFamily="2" charset="0"/>
            </a:endParaRPr>
          </a:p>
          <a:p>
            <a:endParaRPr lang="en-GB" sz="1000" u="sng" dirty="0" smtClean="0">
              <a:latin typeface="StarSymbol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7224" y="642918"/>
          <a:ext cx="7429552" cy="575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  <a:gridCol w="1857388"/>
                <a:gridCol w="1857388"/>
                <a:gridCol w="1857388"/>
              </a:tblGrid>
              <a:tr h="420452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 smtClean="0">
                          <a:latin typeface="StarSymbol" pitchFamily="2" charset="0"/>
                        </a:rPr>
                        <a:t>Topic</a:t>
                      </a:r>
                      <a:endParaRPr lang="en-GB" b="1" u="sng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 smtClean="0">
                          <a:latin typeface="StarSymbol" pitchFamily="2" charset="0"/>
                        </a:rPr>
                        <a:t>I can remember these</a:t>
                      </a:r>
                      <a:r>
                        <a:rPr lang="en-GB" b="1" u="sng" baseline="0" dirty="0" smtClean="0">
                          <a:latin typeface="StarSymbol" pitchFamily="2" charset="0"/>
                        </a:rPr>
                        <a:t> words well</a:t>
                      </a:r>
                      <a:endParaRPr lang="en-GB" b="1" u="sng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 smtClean="0">
                          <a:latin typeface="StarSymbol" pitchFamily="2" charset="0"/>
                        </a:rPr>
                        <a:t>I can remember most of these words</a:t>
                      </a:r>
                      <a:endParaRPr lang="en-GB" b="1" u="sng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 smtClean="0">
                          <a:latin typeface="StarSymbol" pitchFamily="2" charset="0"/>
                        </a:rPr>
                        <a:t>I don’t really remember these words</a:t>
                      </a:r>
                      <a:endParaRPr lang="en-GB" b="1" u="sng" dirty="0">
                        <a:latin typeface="StarSymbol" pitchFamily="2" charset="0"/>
                      </a:endParaRPr>
                    </a:p>
                  </a:txBody>
                  <a:tcPr/>
                </a:tc>
              </a:tr>
              <a:tr h="42045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tarSymbol" pitchFamily="2" charset="0"/>
                        </a:rPr>
                        <a:t>Introducing</a:t>
                      </a:r>
                      <a:r>
                        <a:rPr lang="en-GB" baseline="0" dirty="0" smtClean="0">
                          <a:latin typeface="StarSymbol" pitchFamily="2" charset="0"/>
                        </a:rPr>
                        <a:t> myself</a:t>
                      </a:r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</a:tr>
              <a:tr h="42045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tarSymbol" pitchFamily="2" charset="0"/>
                        </a:rPr>
                        <a:t>Family</a:t>
                      </a:r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</a:tr>
              <a:tr h="42045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tarSymbol" pitchFamily="2" charset="0"/>
                        </a:rPr>
                        <a:t>Pets</a:t>
                      </a:r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</a:tr>
              <a:tr h="42045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tarSymbol" pitchFamily="2" charset="0"/>
                        </a:rPr>
                        <a:t>Colours</a:t>
                      </a:r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</a:tr>
              <a:tr h="42045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tarSymbol" pitchFamily="2" charset="0"/>
                        </a:rPr>
                        <a:t>Numbers</a:t>
                      </a:r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</a:tr>
              <a:tr h="42045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tarSymbol" pitchFamily="2" charset="0"/>
                        </a:rPr>
                        <a:t>Days &amp; Months</a:t>
                      </a:r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</a:tr>
              <a:tr h="42045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tarSymbol" pitchFamily="2" charset="0"/>
                        </a:rPr>
                        <a:t>Countries</a:t>
                      </a:r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</a:tr>
              <a:tr h="42045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tarSymbol" pitchFamily="2" charset="0"/>
                        </a:rPr>
                        <a:t>Hobbies</a:t>
                      </a:r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</a:tr>
              <a:tr h="42045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tarSymbol" pitchFamily="2" charset="0"/>
                        </a:rPr>
                        <a:t>Time</a:t>
                      </a:r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</a:tr>
              <a:tr h="42045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tarSymbol" pitchFamily="2" charset="0"/>
                        </a:rPr>
                        <a:t>My</a:t>
                      </a:r>
                      <a:r>
                        <a:rPr lang="en-GB" baseline="0" dirty="0" smtClean="0">
                          <a:latin typeface="StarSymbol" pitchFamily="2" charset="0"/>
                        </a:rPr>
                        <a:t> house</a:t>
                      </a:r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</a:tr>
              <a:tr h="42045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tarSymbol" pitchFamily="2" charset="0"/>
                        </a:rPr>
                        <a:t>Weather</a:t>
                      </a:r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StarSymbo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StarSymbol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71472" y="285728"/>
            <a:ext cx="792961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StarSymbol" pitchFamily="2" charset="0"/>
              </a:rPr>
              <a:t>The topics I enjoyed the most this year were....</a:t>
            </a:r>
          </a:p>
          <a:p>
            <a:endParaRPr lang="en-GB" sz="3000" dirty="0" smtClean="0">
              <a:latin typeface="StarSymbol" pitchFamily="2" charset="0"/>
            </a:endParaRPr>
          </a:p>
          <a:p>
            <a:endParaRPr lang="en-GB" sz="3000" dirty="0" smtClean="0">
              <a:latin typeface="StarSymbol" pitchFamily="2" charset="0"/>
            </a:endParaRPr>
          </a:p>
          <a:p>
            <a:endParaRPr lang="en-GB" sz="3000" dirty="0" smtClean="0">
              <a:latin typeface="StarSymbol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357430"/>
            <a:ext cx="792961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StarSymbol" pitchFamily="2" charset="0"/>
              </a:rPr>
              <a:t>The topics I haven’t really enjoyed were....</a:t>
            </a:r>
          </a:p>
          <a:p>
            <a:endParaRPr lang="en-GB" sz="3000" dirty="0" smtClean="0">
              <a:latin typeface="StarSymbol" pitchFamily="2" charset="0"/>
            </a:endParaRPr>
          </a:p>
          <a:p>
            <a:endParaRPr lang="en-GB" sz="3000" dirty="0" smtClean="0">
              <a:latin typeface="StarSymbol" pitchFamily="2" charset="0"/>
            </a:endParaRPr>
          </a:p>
          <a:p>
            <a:endParaRPr lang="en-GB" sz="3000" dirty="0" smtClean="0">
              <a:latin typeface="StarSymbol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4429132"/>
            <a:ext cx="792961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StarSymbol" pitchFamily="2" charset="0"/>
              </a:rPr>
              <a:t>Things I like doing in lessons are....</a:t>
            </a:r>
          </a:p>
          <a:p>
            <a:endParaRPr lang="en-GB" sz="3000" dirty="0" smtClean="0">
              <a:latin typeface="StarSymbol" pitchFamily="2" charset="0"/>
            </a:endParaRPr>
          </a:p>
          <a:p>
            <a:endParaRPr lang="en-GB" sz="3000" dirty="0" smtClean="0">
              <a:latin typeface="StarSymbol" pitchFamily="2" charset="0"/>
            </a:endParaRPr>
          </a:p>
          <a:p>
            <a:endParaRPr lang="en-GB" sz="3000" dirty="0" smtClean="0">
              <a:latin typeface="StarSymbol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71472" y="302359"/>
            <a:ext cx="792961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StarSymbol" pitchFamily="2" charset="0"/>
              </a:rPr>
              <a:t>In my year 7 exam I got .....%</a:t>
            </a:r>
          </a:p>
          <a:p>
            <a:r>
              <a:rPr lang="en-GB" sz="3000" dirty="0" smtClean="0">
                <a:latin typeface="StarSymbol" pitchFamily="2" charset="0"/>
              </a:rPr>
              <a:t>That means I got Level  .....</a:t>
            </a:r>
          </a:p>
          <a:p>
            <a:endParaRPr lang="en-GB" sz="1000" dirty="0" smtClean="0">
              <a:latin typeface="StarSymbol" pitchFamily="2" charset="0"/>
            </a:endParaRPr>
          </a:p>
          <a:p>
            <a:r>
              <a:rPr lang="en-GB" sz="3000" dirty="0" smtClean="0">
                <a:latin typeface="StarSymbol" pitchFamily="2" charset="0"/>
              </a:rPr>
              <a:t>Next year I would like to get Level .......</a:t>
            </a:r>
          </a:p>
          <a:p>
            <a:endParaRPr lang="en-GB" sz="1000" dirty="0" smtClean="0">
              <a:latin typeface="StarSymbol" pitchFamily="2" charset="0"/>
            </a:endParaRPr>
          </a:p>
          <a:p>
            <a:r>
              <a:rPr lang="en-GB" sz="3000" dirty="0" smtClean="0">
                <a:latin typeface="StarSymbol" pitchFamily="2" charset="0"/>
              </a:rPr>
              <a:t>My action plan for year 8 is:</a:t>
            </a:r>
          </a:p>
          <a:p>
            <a:endParaRPr lang="en-GB" sz="3000" dirty="0" smtClean="0">
              <a:latin typeface="StarSymbol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GB" sz="3000" dirty="0" smtClean="0">
                <a:latin typeface="StarSymbol" pitchFamily="2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GB" sz="3000" dirty="0" smtClean="0">
                <a:latin typeface="StarSymbol" pitchFamily="2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GB" sz="3000" dirty="0" smtClean="0">
                <a:latin typeface="StarSymbol" pitchFamily="2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GB" sz="3000" dirty="0" smtClean="0">
                <a:latin typeface="StarSymbol" pitchFamily="2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GB" sz="3000" dirty="0" smtClean="0">
                <a:latin typeface="StarSymbol" pitchFamily="2" charset="0"/>
              </a:rPr>
              <a:t> </a:t>
            </a:r>
          </a:p>
          <a:p>
            <a:endParaRPr lang="en-GB" sz="3000" dirty="0" smtClean="0">
              <a:latin typeface="StarSymbol" pitchFamily="2" charset="0"/>
            </a:endParaRPr>
          </a:p>
          <a:p>
            <a:r>
              <a:rPr lang="en-GB" sz="3000" dirty="0" smtClean="0">
                <a:latin typeface="StarSymbol" pitchFamily="2" charset="0"/>
              </a:rPr>
              <a:t>Signed:________________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173</Words>
  <Application>Microsoft Office PowerPoint</Application>
  <PresentationFormat>On-screen Show (4:3)</PresentationFormat>
  <Paragraphs>103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Beckfoot School</dc:creator>
  <cp:lastModifiedBy>Beckfoot School</cp:lastModifiedBy>
  <cp:revision>4</cp:revision>
  <dcterms:created xsi:type="dcterms:W3CDTF">2008-07-01T06:23:50Z</dcterms:created>
  <dcterms:modified xsi:type="dcterms:W3CDTF">2008-07-03T05:56:47Z</dcterms:modified>
</cp:coreProperties>
</file>