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782-D613-4AD9-A981-F7AA9798AA9F}" type="datetimeFigureOut">
              <a:rPr lang="en-US" smtClean="0"/>
              <a:t>12/10/2008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2A21-A513-41F9-93F8-8FE869301E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782-D613-4AD9-A981-F7AA9798AA9F}" type="datetimeFigureOut">
              <a:rPr lang="en-US" smtClean="0"/>
              <a:t>12/10/2008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2A21-A513-41F9-93F8-8FE869301E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782-D613-4AD9-A981-F7AA9798AA9F}" type="datetimeFigureOut">
              <a:rPr lang="en-US" smtClean="0"/>
              <a:t>12/10/2008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2A21-A513-41F9-93F8-8FE869301E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782-D613-4AD9-A981-F7AA9798AA9F}" type="datetimeFigureOut">
              <a:rPr lang="en-US" smtClean="0"/>
              <a:t>12/10/2008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2A21-A513-41F9-93F8-8FE869301E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782-D613-4AD9-A981-F7AA9798AA9F}" type="datetimeFigureOut">
              <a:rPr lang="en-US" smtClean="0"/>
              <a:t>12/10/2008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2A21-A513-41F9-93F8-8FE869301E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782-D613-4AD9-A981-F7AA9798AA9F}" type="datetimeFigureOut">
              <a:rPr lang="en-US" smtClean="0"/>
              <a:t>12/10/2008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2A21-A513-41F9-93F8-8FE869301E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782-D613-4AD9-A981-F7AA9798AA9F}" type="datetimeFigureOut">
              <a:rPr lang="en-US" smtClean="0"/>
              <a:t>12/10/2008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2A21-A513-41F9-93F8-8FE869301E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782-D613-4AD9-A981-F7AA9798AA9F}" type="datetimeFigureOut">
              <a:rPr lang="en-US" smtClean="0"/>
              <a:t>12/10/2008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2A21-A513-41F9-93F8-8FE869301E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782-D613-4AD9-A981-F7AA9798AA9F}" type="datetimeFigureOut">
              <a:rPr lang="en-US" smtClean="0"/>
              <a:t>12/10/2008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2A21-A513-41F9-93F8-8FE869301E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782-D613-4AD9-A981-F7AA9798AA9F}" type="datetimeFigureOut">
              <a:rPr lang="en-US" smtClean="0"/>
              <a:t>12/10/2008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2A21-A513-41F9-93F8-8FE869301E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782-D613-4AD9-A981-F7AA9798AA9F}" type="datetimeFigureOut">
              <a:rPr lang="en-US" smtClean="0"/>
              <a:t>12/10/2008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2A21-A513-41F9-93F8-8FE869301E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87782-D613-4AD9-A981-F7AA9798AA9F}" type="datetimeFigureOut">
              <a:rPr lang="en-US" smtClean="0"/>
              <a:t>12/10/2008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2A21-A513-41F9-93F8-8FE869301E9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VERSCHWUNDEN!!!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57950" y="2887682"/>
            <a:ext cx="242889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Describing size</a:t>
            </a:r>
          </a:p>
          <a:p>
            <a:endParaRPr lang="en-GB" dirty="0" smtClean="0"/>
          </a:p>
          <a:p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ist</a:t>
            </a:r>
            <a:r>
              <a:rPr lang="en-GB" dirty="0" smtClean="0"/>
              <a:t>... = he is...</a:t>
            </a:r>
          </a:p>
          <a:p>
            <a:r>
              <a:rPr lang="en-GB" dirty="0" err="1" smtClean="0"/>
              <a:t>sie</a:t>
            </a:r>
            <a:r>
              <a:rPr lang="en-GB" dirty="0" smtClean="0"/>
              <a:t> </a:t>
            </a:r>
            <a:r>
              <a:rPr lang="en-GB" dirty="0" err="1" smtClean="0"/>
              <a:t>ist</a:t>
            </a:r>
            <a:r>
              <a:rPr lang="en-GB" dirty="0" smtClean="0"/>
              <a:t>... = she is...</a:t>
            </a:r>
          </a:p>
          <a:p>
            <a:endParaRPr lang="en-GB" dirty="0"/>
          </a:p>
          <a:p>
            <a:r>
              <a:rPr lang="en-GB" dirty="0" err="1" smtClean="0"/>
              <a:t>sehr</a:t>
            </a:r>
            <a:r>
              <a:rPr lang="en-GB" dirty="0" smtClean="0"/>
              <a:t> = very</a:t>
            </a:r>
          </a:p>
          <a:p>
            <a:r>
              <a:rPr lang="en-GB" dirty="0" err="1" smtClean="0"/>
              <a:t>ziemlich</a:t>
            </a:r>
            <a:r>
              <a:rPr lang="en-GB" dirty="0" smtClean="0"/>
              <a:t> = quite</a:t>
            </a:r>
          </a:p>
          <a:p>
            <a:endParaRPr lang="en-GB" dirty="0"/>
          </a:p>
          <a:p>
            <a:r>
              <a:rPr lang="en-GB" dirty="0" smtClean="0"/>
              <a:t>gross = big</a:t>
            </a:r>
          </a:p>
          <a:p>
            <a:r>
              <a:rPr lang="en-GB" dirty="0" err="1" smtClean="0"/>
              <a:t>klein</a:t>
            </a:r>
            <a:r>
              <a:rPr lang="en-GB" dirty="0" smtClean="0"/>
              <a:t> = small</a:t>
            </a:r>
          </a:p>
          <a:p>
            <a:r>
              <a:rPr lang="en-GB" dirty="0" err="1" smtClean="0"/>
              <a:t>mittelgross</a:t>
            </a:r>
            <a:r>
              <a:rPr lang="en-GB" dirty="0" smtClean="0"/>
              <a:t> = medium</a:t>
            </a:r>
          </a:p>
          <a:p>
            <a:endParaRPr lang="en-GB" dirty="0"/>
          </a:p>
          <a:p>
            <a:r>
              <a:rPr lang="en-GB" dirty="0" smtClean="0"/>
              <a:t>dick = fat</a:t>
            </a:r>
          </a:p>
          <a:p>
            <a:r>
              <a:rPr lang="en-GB" dirty="0" err="1" smtClean="0"/>
              <a:t>schlank</a:t>
            </a:r>
            <a:r>
              <a:rPr lang="en-GB" dirty="0" smtClean="0"/>
              <a:t> = thin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779687"/>
            <a:ext cx="2428892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Describing fur/hair</a:t>
            </a:r>
          </a:p>
          <a:p>
            <a:endParaRPr lang="en-GB" dirty="0" smtClean="0"/>
          </a:p>
          <a:p>
            <a:r>
              <a:rPr lang="en-GB" dirty="0" err="1" smtClean="0"/>
              <a:t>er</a:t>
            </a:r>
            <a:r>
              <a:rPr lang="en-GB" dirty="0" smtClean="0"/>
              <a:t> hat... = he has got...</a:t>
            </a:r>
          </a:p>
          <a:p>
            <a:r>
              <a:rPr lang="en-GB" dirty="0" err="1" smtClean="0"/>
              <a:t>sie</a:t>
            </a:r>
            <a:r>
              <a:rPr lang="en-GB" dirty="0" smtClean="0"/>
              <a:t> hat... = she has got...</a:t>
            </a:r>
          </a:p>
          <a:p>
            <a:endParaRPr lang="en-GB" dirty="0"/>
          </a:p>
          <a:p>
            <a:r>
              <a:rPr lang="en-GB" dirty="0" err="1" smtClean="0"/>
              <a:t>kurzen</a:t>
            </a:r>
            <a:r>
              <a:rPr lang="en-GB" dirty="0" smtClean="0"/>
              <a:t> = short</a:t>
            </a:r>
          </a:p>
          <a:p>
            <a:r>
              <a:rPr lang="en-GB" dirty="0" err="1" smtClean="0"/>
              <a:t>langen</a:t>
            </a:r>
            <a:r>
              <a:rPr lang="en-GB" dirty="0" smtClean="0"/>
              <a:t> = long</a:t>
            </a:r>
          </a:p>
          <a:p>
            <a:endParaRPr lang="en-GB" dirty="0"/>
          </a:p>
          <a:p>
            <a:r>
              <a:rPr lang="en-GB" dirty="0" err="1" smtClean="0"/>
              <a:t>lockigen</a:t>
            </a:r>
            <a:r>
              <a:rPr lang="en-GB" dirty="0" smtClean="0"/>
              <a:t> = curly</a:t>
            </a:r>
          </a:p>
          <a:p>
            <a:r>
              <a:rPr lang="en-GB" dirty="0" err="1" smtClean="0"/>
              <a:t>glatten</a:t>
            </a:r>
            <a:r>
              <a:rPr lang="en-GB" dirty="0" smtClean="0"/>
              <a:t> = straight</a:t>
            </a:r>
          </a:p>
          <a:p>
            <a:endParaRPr lang="en-GB" dirty="0"/>
          </a:p>
          <a:p>
            <a:r>
              <a:rPr lang="en-GB" dirty="0" err="1" smtClean="0"/>
              <a:t>braunen</a:t>
            </a:r>
            <a:r>
              <a:rPr lang="en-GB" dirty="0" smtClean="0"/>
              <a:t> = brown</a:t>
            </a:r>
          </a:p>
          <a:p>
            <a:r>
              <a:rPr lang="en-GB" dirty="0" err="1" smtClean="0"/>
              <a:t>schwarzen</a:t>
            </a:r>
            <a:r>
              <a:rPr lang="en-GB" dirty="0" smtClean="0"/>
              <a:t> = black</a:t>
            </a:r>
          </a:p>
          <a:p>
            <a:r>
              <a:rPr lang="en-GB" dirty="0" err="1" smtClean="0"/>
              <a:t>roten</a:t>
            </a:r>
            <a:r>
              <a:rPr lang="en-GB" dirty="0" smtClean="0"/>
              <a:t> = red</a:t>
            </a:r>
          </a:p>
          <a:p>
            <a:r>
              <a:rPr lang="en-GB" dirty="0" err="1" smtClean="0"/>
              <a:t>weissen</a:t>
            </a:r>
            <a:r>
              <a:rPr lang="en-GB" dirty="0" smtClean="0"/>
              <a:t> = white</a:t>
            </a:r>
          </a:p>
          <a:p>
            <a:r>
              <a:rPr lang="en-GB" dirty="0" err="1" smtClean="0"/>
              <a:t>grauen</a:t>
            </a:r>
            <a:r>
              <a:rPr lang="en-GB" dirty="0" smtClean="0"/>
              <a:t> = grey</a:t>
            </a:r>
          </a:p>
          <a:p>
            <a:endParaRPr lang="en-GB" dirty="0"/>
          </a:p>
          <a:p>
            <a:r>
              <a:rPr lang="en-GB" dirty="0" err="1" smtClean="0"/>
              <a:t>Pelz</a:t>
            </a:r>
            <a:r>
              <a:rPr lang="en-GB" dirty="0" smtClean="0"/>
              <a:t> = fur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7950" y="428604"/>
            <a:ext cx="24288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Describing colour</a:t>
            </a:r>
          </a:p>
          <a:p>
            <a:endParaRPr lang="en-GB" dirty="0" smtClean="0"/>
          </a:p>
          <a:p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ist</a:t>
            </a:r>
            <a:r>
              <a:rPr lang="en-GB" dirty="0" smtClean="0"/>
              <a:t>... = he is...</a:t>
            </a:r>
          </a:p>
          <a:p>
            <a:r>
              <a:rPr lang="en-GB" dirty="0" err="1" smtClean="0"/>
              <a:t>sie</a:t>
            </a:r>
            <a:r>
              <a:rPr lang="en-GB" dirty="0" smtClean="0"/>
              <a:t> </a:t>
            </a:r>
            <a:r>
              <a:rPr lang="en-GB" dirty="0" err="1" smtClean="0"/>
              <a:t>ist</a:t>
            </a:r>
            <a:r>
              <a:rPr lang="en-GB" dirty="0" smtClean="0"/>
              <a:t>... = she is...</a:t>
            </a:r>
          </a:p>
          <a:p>
            <a:endParaRPr lang="en-GB" dirty="0" smtClean="0"/>
          </a:p>
          <a:p>
            <a:r>
              <a:rPr lang="en-GB" dirty="0" err="1" smtClean="0"/>
              <a:t>blau</a:t>
            </a:r>
            <a:r>
              <a:rPr lang="en-GB" dirty="0" smtClean="0"/>
              <a:t> = blue</a:t>
            </a:r>
          </a:p>
          <a:p>
            <a:r>
              <a:rPr lang="en-GB" dirty="0" err="1" smtClean="0"/>
              <a:t>grün</a:t>
            </a:r>
            <a:r>
              <a:rPr lang="en-GB" dirty="0" smtClean="0"/>
              <a:t> = green</a:t>
            </a:r>
          </a:p>
          <a:p>
            <a:r>
              <a:rPr lang="en-GB" dirty="0" err="1" smtClean="0"/>
              <a:t>gelb</a:t>
            </a:r>
            <a:r>
              <a:rPr lang="en-GB" dirty="0" smtClean="0"/>
              <a:t> = yellow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428992" y="1779687"/>
            <a:ext cx="2428892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Describing character</a:t>
            </a:r>
          </a:p>
          <a:p>
            <a:endParaRPr lang="en-GB" dirty="0" smtClean="0"/>
          </a:p>
          <a:p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ist</a:t>
            </a:r>
            <a:r>
              <a:rPr lang="en-GB" dirty="0" smtClean="0"/>
              <a:t>... = he is...</a:t>
            </a:r>
          </a:p>
          <a:p>
            <a:r>
              <a:rPr lang="en-GB" dirty="0" err="1" smtClean="0"/>
              <a:t>sie</a:t>
            </a:r>
            <a:r>
              <a:rPr lang="en-GB" dirty="0" smtClean="0"/>
              <a:t> </a:t>
            </a:r>
            <a:r>
              <a:rPr lang="en-GB" dirty="0" err="1" smtClean="0"/>
              <a:t>ist</a:t>
            </a:r>
            <a:r>
              <a:rPr lang="en-GB" dirty="0" smtClean="0"/>
              <a:t>... = she is...</a:t>
            </a:r>
          </a:p>
          <a:p>
            <a:endParaRPr lang="en-GB" dirty="0"/>
          </a:p>
          <a:p>
            <a:r>
              <a:rPr lang="en-GB" dirty="0" err="1" smtClean="0"/>
              <a:t>sehr</a:t>
            </a:r>
            <a:r>
              <a:rPr lang="en-GB" dirty="0" smtClean="0"/>
              <a:t> = very</a:t>
            </a:r>
          </a:p>
          <a:p>
            <a:r>
              <a:rPr lang="en-GB" dirty="0" err="1" smtClean="0"/>
              <a:t>ziemlich</a:t>
            </a:r>
            <a:r>
              <a:rPr lang="en-GB" dirty="0" smtClean="0"/>
              <a:t> = quite</a:t>
            </a:r>
          </a:p>
          <a:p>
            <a:endParaRPr lang="en-GB" dirty="0"/>
          </a:p>
          <a:p>
            <a:r>
              <a:rPr lang="en-GB" dirty="0" err="1" smtClean="0"/>
              <a:t>süss</a:t>
            </a:r>
            <a:r>
              <a:rPr lang="en-GB" dirty="0" smtClean="0"/>
              <a:t> = sweet</a:t>
            </a:r>
          </a:p>
          <a:p>
            <a:r>
              <a:rPr lang="en-GB" dirty="0" err="1" smtClean="0"/>
              <a:t>frech</a:t>
            </a:r>
            <a:r>
              <a:rPr lang="en-GB" dirty="0" smtClean="0"/>
              <a:t> = cheeky</a:t>
            </a:r>
          </a:p>
          <a:p>
            <a:r>
              <a:rPr lang="en-GB" dirty="0" err="1" smtClean="0"/>
              <a:t>freundlich</a:t>
            </a:r>
            <a:r>
              <a:rPr lang="en-GB" dirty="0" smtClean="0"/>
              <a:t> = friendly</a:t>
            </a:r>
          </a:p>
          <a:p>
            <a:r>
              <a:rPr lang="en-GB" dirty="0" err="1" smtClean="0"/>
              <a:t>komisch</a:t>
            </a:r>
            <a:r>
              <a:rPr lang="en-GB" dirty="0" smtClean="0"/>
              <a:t> = funny</a:t>
            </a:r>
          </a:p>
          <a:p>
            <a:r>
              <a:rPr lang="en-GB" dirty="0" smtClean="0"/>
              <a:t>intelligent = clever</a:t>
            </a:r>
          </a:p>
          <a:p>
            <a:endParaRPr lang="en-GB" dirty="0"/>
          </a:p>
          <a:p>
            <a:r>
              <a:rPr lang="en-GB" dirty="0" err="1" smtClean="0"/>
              <a:t>aggressiv</a:t>
            </a:r>
            <a:r>
              <a:rPr lang="en-GB" dirty="0" smtClean="0"/>
              <a:t> = aggressive</a:t>
            </a:r>
          </a:p>
          <a:p>
            <a:r>
              <a:rPr lang="en-GB" dirty="0" err="1" smtClean="0"/>
              <a:t>doof</a:t>
            </a:r>
            <a:r>
              <a:rPr lang="en-GB" dirty="0" smtClean="0"/>
              <a:t> = daft</a:t>
            </a:r>
          </a:p>
          <a:p>
            <a:r>
              <a:rPr lang="en-GB" dirty="0" err="1" smtClean="0"/>
              <a:t>stinkend</a:t>
            </a:r>
            <a:r>
              <a:rPr lang="en-GB" dirty="0" smtClean="0"/>
              <a:t> = stinky</a:t>
            </a:r>
          </a:p>
          <a:p>
            <a:r>
              <a:rPr lang="en-GB" dirty="0" err="1" smtClean="0"/>
              <a:t>böse</a:t>
            </a:r>
            <a:r>
              <a:rPr lang="en-GB" dirty="0" smtClean="0"/>
              <a:t> = nasty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8604"/>
            <a:ext cx="62151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Personal details!</a:t>
            </a:r>
          </a:p>
          <a:p>
            <a:endParaRPr lang="en-GB" b="1" u="sng" dirty="0"/>
          </a:p>
          <a:p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heisst</a:t>
            </a:r>
            <a:r>
              <a:rPr lang="en-GB" dirty="0" smtClean="0"/>
              <a:t>... = he is called	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ist</a:t>
            </a:r>
            <a:r>
              <a:rPr lang="en-GB" dirty="0" smtClean="0"/>
              <a:t>...</a:t>
            </a:r>
            <a:r>
              <a:rPr lang="en-GB" dirty="0" err="1" smtClean="0"/>
              <a:t>Jahre</a:t>
            </a:r>
            <a:r>
              <a:rPr lang="en-GB" dirty="0" smtClean="0"/>
              <a:t> alt = he is...years old</a:t>
            </a:r>
          </a:p>
          <a:p>
            <a:r>
              <a:rPr lang="en-GB" dirty="0" err="1" smtClean="0"/>
              <a:t>sie</a:t>
            </a:r>
            <a:r>
              <a:rPr lang="en-GB" dirty="0" smtClean="0"/>
              <a:t> </a:t>
            </a:r>
            <a:r>
              <a:rPr lang="en-GB" dirty="0" err="1" smtClean="0"/>
              <a:t>heisst</a:t>
            </a:r>
            <a:r>
              <a:rPr lang="en-GB" dirty="0" smtClean="0"/>
              <a:t>... = she is called	</a:t>
            </a:r>
            <a:r>
              <a:rPr lang="en-GB" dirty="0" err="1" smtClean="0"/>
              <a:t>sie</a:t>
            </a:r>
            <a:r>
              <a:rPr lang="en-GB" dirty="0" smtClean="0"/>
              <a:t> </a:t>
            </a:r>
            <a:r>
              <a:rPr lang="en-GB" dirty="0" err="1" smtClean="0"/>
              <a:t>ist</a:t>
            </a:r>
            <a:r>
              <a:rPr lang="en-GB" dirty="0" smtClean="0"/>
              <a:t>...</a:t>
            </a:r>
            <a:r>
              <a:rPr lang="en-GB" dirty="0" err="1" smtClean="0"/>
              <a:t>Jahre</a:t>
            </a:r>
            <a:r>
              <a:rPr lang="en-GB" dirty="0" smtClean="0"/>
              <a:t> alt = she is...years old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171</Words>
  <Application>Microsoft Office PowerPoint</Application>
  <PresentationFormat>On-screen Show 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Beckfoot School</dc:creator>
  <cp:lastModifiedBy>Beckfoot School</cp:lastModifiedBy>
  <cp:revision>3</cp:revision>
  <dcterms:created xsi:type="dcterms:W3CDTF">2008-12-10T08:05:53Z</dcterms:created>
  <dcterms:modified xsi:type="dcterms:W3CDTF">2008-12-10T08:41:47Z</dcterms:modified>
</cp:coreProperties>
</file>