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735763" cy="9869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937E-7140-4D68-91C9-21EBD3DB2535}" type="datetimeFigureOut">
              <a:rPr lang="en-US" smtClean="0"/>
              <a:t>9/10/2008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E98F-F32C-4ABE-A220-60B17F0809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937E-7140-4D68-91C9-21EBD3DB2535}" type="datetimeFigureOut">
              <a:rPr lang="en-US" smtClean="0"/>
              <a:t>9/10/2008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E98F-F32C-4ABE-A220-60B17F0809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937E-7140-4D68-91C9-21EBD3DB2535}" type="datetimeFigureOut">
              <a:rPr lang="en-US" smtClean="0"/>
              <a:t>9/10/2008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E98F-F32C-4ABE-A220-60B17F0809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937E-7140-4D68-91C9-21EBD3DB2535}" type="datetimeFigureOut">
              <a:rPr lang="en-US" smtClean="0"/>
              <a:t>9/10/2008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E98F-F32C-4ABE-A220-60B17F0809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937E-7140-4D68-91C9-21EBD3DB2535}" type="datetimeFigureOut">
              <a:rPr lang="en-US" smtClean="0"/>
              <a:t>9/10/2008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E98F-F32C-4ABE-A220-60B17F0809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937E-7140-4D68-91C9-21EBD3DB2535}" type="datetimeFigureOut">
              <a:rPr lang="en-US" smtClean="0"/>
              <a:t>9/10/2008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E98F-F32C-4ABE-A220-60B17F0809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937E-7140-4D68-91C9-21EBD3DB2535}" type="datetimeFigureOut">
              <a:rPr lang="en-US" smtClean="0"/>
              <a:t>9/10/2008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E98F-F32C-4ABE-A220-60B17F0809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937E-7140-4D68-91C9-21EBD3DB2535}" type="datetimeFigureOut">
              <a:rPr lang="en-US" smtClean="0"/>
              <a:t>9/10/2008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E98F-F32C-4ABE-A220-60B17F0809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937E-7140-4D68-91C9-21EBD3DB2535}" type="datetimeFigureOut">
              <a:rPr lang="en-US" smtClean="0"/>
              <a:t>9/10/2008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E98F-F32C-4ABE-A220-60B17F0809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937E-7140-4D68-91C9-21EBD3DB2535}" type="datetimeFigureOut">
              <a:rPr lang="en-US" smtClean="0"/>
              <a:t>9/10/2008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E98F-F32C-4ABE-A220-60B17F0809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937E-7140-4D68-91C9-21EBD3DB2535}" type="datetimeFigureOut">
              <a:rPr lang="en-US" smtClean="0"/>
              <a:t>9/10/2008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E98F-F32C-4ABE-A220-60B17F0809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A937E-7140-4D68-91C9-21EBD3DB2535}" type="datetimeFigureOut">
              <a:rPr lang="en-US" smtClean="0"/>
              <a:t>9/10/2008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AE98F-F32C-4ABE-A220-60B17F08092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European maps Europe maps in clear detail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57166"/>
            <a:ext cx="8286808" cy="63112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beckfoot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dre</dc:creator>
  <cp:lastModifiedBy>dre</cp:lastModifiedBy>
  <cp:revision>1</cp:revision>
  <dcterms:created xsi:type="dcterms:W3CDTF">2008-09-10T13:08:30Z</dcterms:created>
  <dcterms:modified xsi:type="dcterms:W3CDTF">2008-09-10T13:15:05Z</dcterms:modified>
</cp:coreProperties>
</file>