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785A-35AE-42C6-AAD5-B53C8F4B7F40}" type="datetimeFigureOut">
              <a:rPr lang="en-US" smtClean="0"/>
              <a:pPr/>
              <a:t>2/27/2009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AC8D-B5E9-42F1-81D9-082395425B6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3" y="285728"/>
          <a:ext cx="8286808" cy="5922399"/>
        </p:xfrm>
        <a:graphic>
          <a:graphicData uri="http://schemas.openxmlformats.org/drawingml/2006/table">
            <a:tbl>
              <a:tblPr/>
              <a:tblGrid>
                <a:gridCol w="2761622"/>
                <a:gridCol w="2762593"/>
                <a:gridCol w="2762593"/>
              </a:tblGrid>
              <a:tr h="22145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3" name="Cloud"/>
          <p:cNvSpPr>
            <a:spLocks noChangeAspect="1" noEditPoints="1" noChangeArrowheads="1"/>
          </p:cNvSpPr>
          <p:nvPr/>
        </p:nvSpPr>
        <p:spPr bwMode="auto">
          <a:xfrm>
            <a:off x="857224" y="785794"/>
            <a:ext cx="1619250" cy="14700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294" name="Picture 6" descr="j030344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643446"/>
            <a:ext cx="1285884" cy="1330533"/>
          </a:xfrm>
          <a:prstGeom prst="rect">
            <a:avLst/>
          </a:prstGeom>
          <a:noFill/>
        </p:spPr>
      </p:pic>
      <p:pic>
        <p:nvPicPr>
          <p:cNvPr id="12290" name="Picture 2" descr="j00788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357694"/>
            <a:ext cx="1600200" cy="1671638"/>
          </a:xfrm>
          <a:prstGeom prst="rect">
            <a:avLst/>
          </a:prstGeom>
          <a:noFill/>
        </p:spPr>
      </p:pic>
      <p:pic>
        <p:nvPicPr>
          <p:cNvPr id="12291" name="Picture 3" descr="j02793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500570"/>
            <a:ext cx="1600200" cy="1809750"/>
          </a:xfrm>
          <a:prstGeom prst="rect">
            <a:avLst/>
          </a:prstGeom>
          <a:noFill/>
        </p:spPr>
      </p:pic>
      <p:pic>
        <p:nvPicPr>
          <p:cNvPr id="12292" name="Picture 4" descr="j02857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1457325" cy="1716087"/>
          </a:xfrm>
          <a:prstGeom prst="rect">
            <a:avLst/>
          </a:prstGeom>
          <a:noFill/>
        </p:spPr>
      </p:pic>
      <p:pic>
        <p:nvPicPr>
          <p:cNvPr id="12295" name="Picture 7" descr="j020120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643182"/>
            <a:ext cx="1100136" cy="1662162"/>
          </a:xfrm>
          <a:prstGeom prst="rect">
            <a:avLst/>
          </a:prstGeom>
          <a:noFill/>
        </p:spPr>
      </p:pic>
      <p:pic>
        <p:nvPicPr>
          <p:cNvPr id="12297" name="Picture 9" descr="j03464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2571744"/>
            <a:ext cx="1552575" cy="1673225"/>
          </a:xfrm>
          <a:prstGeom prst="rect">
            <a:avLst/>
          </a:prstGeom>
          <a:noFill/>
        </p:spPr>
      </p:pic>
      <p:pic>
        <p:nvPicPr>
          <p:cNvPr id="12289" name="Picture 1" descr="j019970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428604"/>
            <a:ext cx="1628775" cy="1776413"/>
          </a:xfrm>
          <a:prstGeom prst="rect">
            <a:avLst/>
          </a:prstGeom>
          <a:noFill/>
        </p:spPr>
      </p:pic>
      <p:pic>
        <p:nvPicPr>
          <p:cNvPr id="12296" name="Picture 8" descr="j02129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54" y="571480"/>
            <a:ext cx="1625600" cy="176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0033" y="285728"/>
          <a:ext cx="8286808" cy="5922399"/>
        </p:xfrm>
        <a:graphic>
          <a:graphicData uri="http://schemas.openxmlformats.org/drawingml/2006/table">
            <a:tbl>
              <a:tblPr/>
              <a:tblGrid>
                <a:gridCol w="2761622"/>
                <a:gridCol w="2762593"/>
                <a:gridCol w="2762593"/>
              </a:tblGrid>
              <a:tr h="22145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loud"/>
          <p:cNvSpPr>
            <a:spLocks noChangeAspect="1" noEditPoints="1" noChangeArrowheads="1"/>
          </p:cNvSpPr>
          <p:nvPr/>
        </p:nvSpPr>
        <p:spPr bwMode="auto">
          <a:xfrm>
            <a:off x="857224" y="785794"/>
            <a:ext cx="1619250" cy="14700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6" descr="j030344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643446"/>
            <a:ext cx="1285884" cy="1330533"/>
          </a:xfrm>
          <a:prstGeom prst="rect">
            <a:avLst/>
          </a:prstGeom>
          <a:noFill/>
        </p:spPr>
      </p:pic>
      <p:pic>
        <p:nvPicPr>
          <p:cNvPr id="5" name="Picture 2" descr="j00788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357694"/>
            <a:ext cx="1600200" cy="1671638"/>
          </a:xfrm>
          <a:prstGeom prst="rect">
            <a:avLst/>
          </a:prstGeom>
          <a:noFill/>
        </p:spPr>
      </p:pic>
      <p:pic>
        <p:nvPicPr>
          <p:cNvPr id="6" name="Picture 3" descr="j02793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500570"/>
            <a:ext cx="1600200" cy="1809750"/>
          </a:xfrm>
          <a:prstGeom prst="rect">
            <a:avLst/>
          </a:prstGeom>
          <a:noFill/>
        </p:spPr>
      </p:pic>
      <p:pic>
        <p:nvPicPr>
          <p:cNvPr id="7" name="Picture 4" descr="j02857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1457325" cy="1716087"/>
          </a:xfrm>
          <a:prstGeom prst="rect">
            <a:avLst/>
          </a:prstGeom>
          <a:noFill/>
        </p:spPr>
      </p:pic>
      <p:pic>
        <p:nvPicPr>
          <p:cNvPr id="8" name="Picture 7" descr="j020120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643182"/>
            <a:ext cx="1100136" cy="1662162"/>
          </a:xfrm>
          <a:prstGeom prst="rect">
            <a:avLst/>
          </a:prstGeom>
          <a:noFill/>
        </p:spPr>
      </p:pic>
      <p:pic>
        <p:nvPicPr>
          <p:cNvPr id="9" name="Picture 9" descr="j03464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2571744"/>
            <a:ext cx="1552575" cy="1673225"/>
          </a:xfrm>
          <a:prstGeom prst="rect">
            <a:avLst/>
          </a:prstGeom>
          <a:noFill/>
        </p:spPr>
      </p:pic>
      <p:pic>
        <p:nvPicPr>
          <p:cNvPr id="10" name="Picture 1" descr="j019970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428604"/>
            <a:ext cx="1628775" cy="1776413"/>
          </a:xfrm>
          <a:prstGeom prst="rect">
            <a:avLst/>
          </a:prstGeom>
          <a:noFill/>
        </p:spPr>
      </p:pic>
      <p:pic>
        <p:nvPicPr>
          <p:cNvPr id="11" name="Picture 8" descr="j02129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54" y="571480"/>
            <a:ext cx="1625600" cy="176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0033" y="285728"/>
          <a:ext cx="8286808" cy="5922399"/>
        </p:xfrm>
        <a:graphic>
          <a:graphicData uri="http://schemas.openxmlformats.org/drawingml/2006/table">
            <a:tbl>
              <a:tblPr/>
              <a:tblGrid>
                <a:gridCol w="2761622"/>
                <a:gridCol w="2762593"/>
                <a:gridCol w="2762593"/>
              </a:tblGrid>
              <a:tr h="22145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latin typeface="Times New Roman"/>
                        </a:rPr>
                        <a:t/>
                      </a:r>
                      <a:br>
                        <a:rPr lang="en-GB" sz="1000">
                          <a:latin typeface="Times New Roman"/>
                        </a:rPr>
                      </a:b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loud"/>
          <p:cNvSpPr>
            <a:spLocks noChangeAspect="1" noEditPoints="1" noChangeArrowheads="1"/>
          </p:cNvSpPr>
          <p:nvPr/>
        </p:nvSpPr>
        <p:spPr bwMode="auto">
          <a:xfrm>
            <a:off x="857224" y="785794"/>
            <a:ext cx="1619250" cy="14700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6" descr="j030344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643446"/>
            <a:ext cx="1285884" cy="1330533"/>
          </a:xfrm>
          <a:prstGeom prst="rect">
            <a:avLst/>
          </a:prstGeom>
          <a:noFill/>
        </p:spPr>
      </p:pic>
      <p:pic>
        <p:nvPicPr>
          <p:cNvPr id="5" name="Picture 2" descr="j00788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357694"/>
            <a:ext cx="1600200" cy="1671638"/>
          </a:xfrm>
          <a:prstGeom prst="rect">
            <a:avLst/>
          </a:prstGeom>
          <a:noFill/>
        </p:spPr>
      </p:pic>
      <p:pic>
        <p:nvPicPr>
          <p:cNvPr id="6" name="Picture 3" descr="j02793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500570"/>
            <a:ext cx="1600200" cy="1809750"/>
          </a:xfrm>
          <a:prstGeom prst="rect">
            <a:avLst/>
          </a:prstGeom>
          <a:noFill/>
        </p:spPr>
      </p:pic>
      <p:pic>
        <p:nvPicPr>
          <p:cNvPr id="7" name="Picture 4" descr="j02857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1457325" cy="1716087"/>
          </a:xfrm>
          <a:prstGeom prst="rect">
            <a:avLst/>
          </a:prstGeom>
          <a:noFill/>
        </p:spPr>
      </p:pic>
      <p:pic>
        <p:nvPicPr>
          <p:cNvPr id="8" name="Picture 7" descr="j020120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643182"/>
            <a:ext cx="1100136" cy="1662162"/>
          </a:xfrm>
          <a:prstGeom prst="rect">
            <a:avLst/>
          </a:prstGeom>
          <a:noFill/>
        </p:spPr>
      </p:pic>
      <p:pic>
        <p:nvPicPr>
          <p:cNvPr id="9" name="Picture 9" descr="j03464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2571744"/>
            <a:ext cx="1552575" cy="1673225"/>
          </a:xfrm>
          <a:prstGeom prst="rect">
            <a:avLst/>
          </a:prstGeom>
          <a:noFill/>
        </p:spPr>
      </p:pic>
      <p:pic>
        <p:nvPicPr>
          <p:cNvPr id="10" name="Picture 1" descr="j019970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428604"/>
            <a:ext cx="1628775" cy="1776413"/>
          </a:xfrm>
          <a:prstGeom prst="rect">
            <a:avLst/>
          </a:prstGeom>
          <a:noFill/>
        </p:spPr>
      </p:pic>
      <p:pic>
        <p:nvPicPr>
          <p:cNvPr id="11" name="Picture 8" descr="j02129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54" y="571480"/>
            <a:ext cx="1625600" cy="176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beckfoot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</dc:creator>
  <cp:lastModifiedBy>Beckfoot School</cp:lastModifiedBy>
  <cp:revision>2</cp:revision>
  <dcterms:created xsi:type="dcterms:W3CDTF">2007-09-27T07:11:50Z</dcterms:created>
  <dcterms:modified xsi:type="dcterms:W3CDTF">2009-02-27T08:05:21Z</dcterms:modified>
</cp:coreProperties>
</file>