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AF8-C09B-3940-AE9C-E86BCB25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A9C-606E-C445-B870-DF09A3BA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CC9-468A-AB48-89B4-673F9A4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C32C-DE84-1D4A-BBCF-EC51BC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CC7-CBFA-FC40-B6B3-3FB8AA0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B16B-19E0-E949-BA5C-104F79EF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7EFC-0283-E044-9702-AA319C15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B171-35B4-4D40-BD89-88FED693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207-AB9E-7147-8FDC-3CFCC24D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66C2-0999-CE4E-AD5F-0C7B069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76B7-76A0-C74A-A222-380AF1B1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4AD8-CB3D-A249-8B96-3F40A612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296C-AE17-7241-8C13-B7BCBA7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6312-0073-784B-85EA-3092362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CA7-E9B8-E74F-BD39-1AB95FD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DE7-B773-E04E-B2D9-F481064B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EF25-5462-4A47-B622-74BE8293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2FB8-557F-B74F-A78B-D7EAAC01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703F-44CE-3440-AD86-23274BC4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CA28-FF8D-B748-AD23-DA51A682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14E6-E700-E145-A53D-938B1E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7331-EECF-C548-B104-5AAD300B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5366-2804-1C4C-BAA9-D98C7E7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D307-CC20-FD4F-881A-FA6238E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FA50-FA53-DD4C-9085-1E99C3A7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2AC-7807-5C4E-B03D-E46D272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511-A1CF-BB46-B4DC-8F6B6CE1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2C54-21EA-0A45-B225-5577A6C3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DCD-F709-9147-9799-B9D5078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0E4B-3BFD-1B45-9D7F-2CF5D3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CA4F-1275-4A48-BB84-4F42179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92-62FF-A34E-BF4E-9DE9F4A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7850-4EEF-1049-B029-48B5E5D2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6294-395A-DE48-A69C-4F1DCD22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2B6E-A4D6-354E-8C15-03950128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6596-2284-4746-BD71-5A9CEBCB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0171-44FA-4C4B-9424-E2E654ED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DA36-0753-B742-AFA2-A1F2F4C1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D67-0999-DA4D-AE25-360F449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A1B-7E88-AA40-B5D8-839A160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8C821-FFE3-1E4A-9563-9397DB8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E33C-6964-514A-9EA0-5F3C392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A81-385B-8048-8281-B2681C0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B86C-D23F-6E45-B805-9BD2404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B8F32-8CCE-BD46-9F8C-4735767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1D91-2185-3A44-A38D-C06DE003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906-1B49-FE40-B84A-8029CB38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DA7C-1433-2947-97BB-3C66D1C2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6E4-39DC-174E-9B5A-D3FC2F4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040D-0B98-5C49-9CA1-538FCC3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E62D-70A4-1244-AB89-AB2EBC8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9BBE-DB0F-B84F-BD88-7440084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3EB-11C6-A346-A7F0-D447E70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B8024-1F38-7743-B4F4-B462FFD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313-3CED-B144-916C-703F73B8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DADD-EE05-3946-8E6C-0B70B11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D2D8-67A6-5848-A974-1C0C029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33DB-DFF4-2847-BB02-50B7833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B7C8-3C17-0A4F-BEFE-0B2E6622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9DFA-F24B-D045-8D80-AB3A9FC5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8D40-81DE-4F4E-89FE-2C27B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A6D4-C01D-7241-A252-C5456593F1F9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1239-01A8-2E4D-86D3-B086C9F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24E-C1F0-0342-B099-879CE0E2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578D-7E87-A940-99D4-E79D70F06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FAB-26CB-6640-9840-7DD82095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br>
              <a:rPr lang="en-US" dirty="0"/>
            </a:br>
            <a:r>
              <a:rPr lang="en-US" dirty="0"/>
              <a:t>Docker and Kubernetes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E2D9-4FD3-F34C-B6FC-6F320302E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1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27E9-DA1C-714D-BF57-28DAEECE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2EC-7665-5148-A53A-9DBA82C5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Pod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67D-18C3-8D48-B52F-B9FD5F97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A317-6577-8D43-8732-A89DF433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Persistance</a:t>
            </a:r>
            <a:r>
              <a:rPr lang="en-US" dirty="0"/>
              <a:t> Storage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 and why is it popular</a:t>
            </a:r>
          </a:p>
        </p:txBody>
      </p:sp>
    </p:spTree>
    <p:extLst>
      <p:ext uri="{BB962C8B-B14F-4D97-AF65-F5344CB8AC3E}">
        <p14:creationId xmlns:p14="http://schemas.microsoft.com/office/powerpoint/2010/main" val="8023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8D4A-CD62-764C-B982-913DA6CE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3347244"/>
            <a:ext cx="320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Artifactory</a:t>
            </a:r>
          </a:p>
          <a:p>
            <a:pPr>
              <a:buFontTx/>
              <a:buChar char="-"/>
            </a:pPr>
            <a:r>
              <a:rPr lang="en-US" dirty="0" err="1"/>
              <a:t>Dockerhub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ECR</a:t>
            </a:r>
          </a:p>
          <a:p>
            <a:pPr>
              <a:buFontTx/>
              <a:buChar char="-"/>
            </a:pPr>
            <a:r>
              <a:rPr lang="en-US" dirty="0"/>
              <a:t>ACR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Docker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Port Forward</a:t>
            </a:r>
          </a:p>
          <a:p>
            <a:pPr>
              <a:buFontTx/>
              <a:buChar char="-"/>
            </a:pPr>
            <a:r>
              <a:rPr lang="en-US" dirty="0"/>
              <a:t>Volume Mount</a:t>
            </a:r>
          </a:p>
          <a:p>
            <a:pPr>
              <a:buFontTx/>
              <a:buChar char="-"/>
            </a:pPr>
            <a:r>
              <a:rPr lang="en-US" dirty="0"/>
              <a:t>Environment Injection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A16C-63AB-F644-9967-F9AC62F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CB94-8247-BB40-817B-A2917691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Avoid putting Secrets and Keys</a:t>
            </a:r>
          </a:p>
          <a:p>
            <a:r>
              <a:rPr lang="en-US" dirty="0"/>
              <a:t>Building different images per environment.</a:t>
            </a:r>
          </a:p>
          <a:p>
            <a:r>
              <a:rPr lang="en-US" dirty="0"/>
              <a:t>Attempting to use VM practices on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7FC-94CA-BF4C-9921-156A2E7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6483-DE97-1B4A-BE6C-75034872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7546-9571-0648-A5CB-A213CBF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6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do we need k8s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35A1-B185-0348-B859-8B72D494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7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55C-39CB-0C41-B63A-7235EF8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K8S Architecture. What is Kubernetes (K8S)? | by Keshiha | Medium">
            <a:extLst>
              <a:ext uri="{FF2B5EF4-FFF2-40B4-BE49-F238E27FC236}">
                <a16:creationId xmlns:a16="http://schemas.microsoft.com/office/drawing/2014/main" id="{9A672373-CE04-0F47-BCCC-22B65B53E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19" y="1825625"/>
            <a:ext cx="7899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7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75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Basics of  Docker and Kubernetes </vt:lpstr>
      <vt:lpstr>PowerPoint Presentation</vt:lpstr>
      <vt:lpstr>Dockerfile</vt:lpstr>
      <vt:lpstr>Image Repository</vt:lpstr>
      <vt:lpstr>Other Docker Features</vt:lpstr>
      <vt:lpstr>Anti Pattern</vt:lpstr>
      <vt:lpstr>Kubernetes</vt:lpstr>
      <vt:lpstr>Why do we need k8s </vt:lpstr>
      <vt:lpstr>High level architecture </vt:lpstr>
      <vt:lpstr>Core Concepts</vt:lpstr>
      <vt:lpstr>Core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 Docker and Kubernetes </dc:title>
  <dc:creator>Rajkarnikar, Manish</dc:creator>
  <cp:lastModifiedBy>Rajkarnikar, Manish</cp:lastModifiedBy>
  <cp:revision>5</cp:revision>
  <dcterms:created xsi:type="dcterms:W3CDTF">2020-11-06T01:41:57Z</dcterms:created>
  <dcterms:modified xsi:type="dcterms:W3CDTF">2020-11-06T03:42:41Z</dcterms:modified>
</cp:coreProperties>
</file>