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56" r:id="rId4"/>
    <p:sldId id="257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7245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724515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PhilRice Bicol_PPt temp-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PhilRice CES_PPt temp-0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PhilRice Bicol_PPt temp-0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FB1BDB5-F65F-2D10-A1D8-30B2C8BE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9" r="33280"/>
          <a:stretch/>
        </p:blipFill>
        <p:spPr>
          <a:xfrm>
            <a:off x="4341861" y="572844"/>
            <a:ext cx="3508278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661494-75F4-90B1-3F10-0911BAC9D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7" r="33193"/>
          <a:stretch/>
        </p:blipFill>
        <p:spPr>
          <a:xfrm>
            <a:off x="725361" y="572844"/>
            <a:ext cx="3508279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9E5BC-48C0-0431-D6FD-F4FD6551C5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3" r="33500"/>
          <a:stretch/>
        </p:blipFill>
        <p:spPr>
          <a:xfrm>
            <a:off x="7958360" y="572844"/>
            <a:ext cx="3466972" cy="57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1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959C7-5F0E-21CD-BB94-99CB3EB2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7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742" y="1902041"/>
            <a:ext cx="10724515" cy="3053918"/>
          </a:xfrm>
        </p:spPr>
        <p:txBody>
          <a:bodyPr/>
          <a:lstStyle/>
          <a:p>
            <a:r>
              <a:rPr lang="en-US" sz="5500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TRAINING RECORDS ANALYSIS AND CHARTING FOR ENHANCED RESULTS</a:t>
            </a:r>
            <a:br>
              <a:rPr lang="en-US" sz="5500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en-US" sz="5500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(TRACER)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D8C09C-587A-CE53-E8ED-71B4D7EE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693" y="-160782"/>
            <a:ext cx="5324613" cy="67531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5DB814-5B7C-4235-877B-963F26EA5694}"/>
              </a:ext>
            </a:extLst>
          </p:cNvPr>
          <p:cNvSpPr/>
          <p:nvPr/>
        </p:nvSpPr>
        <p:spPr>
          <a:xfrm>
            <a:off x="4983480" y="34290"/>
            <a:ext cx="2194560" cy="16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TRACER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0E098D-7BB7-4C5C-8383-32B61BCB319E}"/>
              </a:ext>
            </a:extLst>
          </p:cNvPr>
          <p:cNvCxnSpPr>
            <a:cxnSpLocks/>
          </p:cNvCxnSpPr>
          <p:nvPr/>
        </p:nvCxnSpPr>
        <p:spPr>
          <a:xfrm flipH="1" flipV="1">
            <a:off x="6455664" y="1316736"/>
            <a:ext cx="1636776" cy="270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40CCF-B437-4FC9-975E-352EE9669EFD}"/>
              </a:ext>
            </a:extLst>
          </p:cNvPr>
          <p:cNvCxnSpPr>
            <a:cxnSpLocks/>
          </p:cNvCxnSpPr>
          <p:nvPr/>
        </p:nvCxnSpPr>
        <p:spPr>
          <a:xfrm flipH="1" flipV="1">
            <a:off x="6455664" y="1764792"/>
            <a:ext cx="1636776" cy="2258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71521B-0FA7-4AB4-B356-5A2757F4606D}"/>
              </a:ext>
            </a:extLst>
          </p:cNvPr>
          <p:cNvSpPr txBox="1"/>
          <p:nvPr/>
        </p:nvSpPr>
        <p:spPr>
          <a:xfrm>
            <a:off x="8558784" y="3223141"/>
            <a:ext cx="32214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Super admin is kaya </a:t>
            </a:r>
            <a:r>
              <a:rPr lang="en-PH" sz="1400" dirty="0" err="1"/>
              <a:t>niya</a:t>
            </a:r>
            <a:r>
              <a:rPr lang="en-PH" sz="1400" dirty="0"/>
              <a:t> </a:t>
            </a:r>
            <a:r>
              <a:rPr lang="en-PH" sz="1400" dirty="0" err="1"/>
              <a:t>rin</a:t>
            </a:r>
            <a:r>
              <a:rPr lang="en-PH" sz="1400" dirty="0"/>
              <a:t> mag promote and demote ng encoder. </a:t>
            </a:r>
          </a:p>
          <a:p>
            <a:endParaRPr lang="en-PH" sz="1400" dirty="0"/>
          </a:p>
          <a:p>
            <a:r>
              <a:rPr lang="en-PH" sz="1400" dirty="0"/>
              <a:t>if admin is not available, </a:t>
            </a:r>
            <a:r>
              <a:rPr lang="en-PH" sz="1400" dirty="0" err="1"/>
              <a:t>si</a:t>
            </a:r>
            <a:r>
              <a:rPr lang="en-PH" sz="1400" dirty="0"/>
              <a:t> super-admin </a:t>
            </a:r>
            <a:r>
              <a:rPr lang="en-PH" sz="1400" dirty="0" err="1"/>
              <a:t>na</a:t>
            </a:r>
            <a:r>
              <a:rPr lang="en-PH" sz="1400" dirty="0"/>
              <a:t> </a:t>
            </a:r>
            <a:r>
              <a:rPr lang="en-PH" sz="1400" dirty="0" err="1"/>
              <a:t>gagawa</a:t>
            </a:r>
            <a:r>
              <a:rPr lang="en-PH" sz="1400" dirty="0"/>
              <a:t> non. Take note this will be used and will be implemented </a:t>
            </a:r>
            <a:r>
              <a:rPr lang="en-PH" sz="1400" dirty="0" err="1"/>
              <a:t>sa</a:t>
            </a:r>
            <a:r>
              <a:rPr lang="en-PH" sz="1400" dirty="0"/>
              <a:t> </a:t>
            </a:r>
            <a:r>
              <a:rPr lang="en-PH" sz="1400" dirty="0" err="1"/>
              <a:t>lahat</a:t>
            </a:r>
            <a:r>
              <a:rPr lang="en-PH" sz="1400" dirty="0"/>
              <a:t> ng station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5004-CF2F-45AE-83C7-EB6038CB248A}"/>
              </a:ext>
            </a:extLst>
          </p:cNvPr>
          <p:cNvSpPr txBox="1"/>
          <p:nvPr/>
        </p:nvSpPr>
        <p:spPr>
          <a:xfrm>
            <a:off x="7677912" y="5701403"/>
            <a:ext cx="3221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accent1">
                    <a:lumMod val="75000"/>
                  </a:schemeClr>
                </a:solidFill>
              </a:rPr>
              <a:t>Just want to ask </a:t>
            </a:r>
            <a:r>
              <a:rPr lang="en-PH" sz="1400" dirty="0" err="1">
                <a:solidFill>
                  <a:schemeClr val="accent1">
                    <a:lumMod val="75000"/>
                  </a:schemeClr>
                </a:solidFill>
              </a:rPr>
              <a:t>ano</a:t>
            </a:r>
            <a:r>
              <a:rPr lang="en-PH" sz="1400" dirty="0">
                <a:solidFill>
                  <a:schemeClr val="accent1">
                    <a:lumMod val="75000"/>
                  </a:schemeClr>
                </a:solidFill>
              </a:rPr>
              <a:t> ang bearing if </a:t>
            </a:r>
            <a:r>
              <a:rPr lang="en-PH" sz="1400" dirty="0" err="1">
                <a:solidFill>
                  <a:schemeClr val="accent1">
                    <a:lumMod val="75000"/>
                  </a:schemeClr>
                </a:solidFill>
              </a:rPr>
              <a:t>merong</a:t>
            </a:r>
            <a:r>
              <a:rPr lang="en-PH" sz="1400" dirty="0">
                <a:solidFill>
                  <a:schemeClr val="accent1">
                    <a:lumMod val="75000"/>
                  </a:schemeClr>
                </a:solidFill>
              </a:rPr>
              <a:t> manage super admin?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1EE4FB-A70E-3A41-C9A8-902F707E4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22" y="-163481"/>
            <a:ext cx="5324955" cy="675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B8666-1DAF-4ED5-84B5-8AE97E71BE9D}"/>
              </a:ext>
            </a:extLst>
          </p:cNvPr>
          <p:cNvSpPr/>
          <p:nvPr/>
        </p:nvSpPr>
        <p:spPr>
          <a:xfrm>
            <a:off x="4983480" y="34290"/>
            <a:ext cx="2194560" cy="16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TRACER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0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82F6F-8119-165B-C290-FE4BF66A7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846" y="-163482"/>
            <a:ext cx="5336308" cy="676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362FF-DF03-4FC8-89F4-52CD3B64A3AC}"/>
              </a:ext>
            </a:extLst>
          </p:cNvPr>
          <p:cNvSpPr/>
          <p:nvPr/>
        </p:nvSpPr>
        <p:spPr>
          <a:xfrm>
            <a:off x="4983480" y="34290"/>
            <a:ext cx="2194560" cy="16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TRACER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952F7-3D51-09B4-3288-1A1000C4B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22" y="-163481"/>
            <a:ext cx="5324955" cy="675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437B3C-724A-4491-A00D-062303CC617C}"/>
              </a:ext>
            </a:extLst>
          </p:cNvPr>
          <p:cNvSpPr/>
          <p:nvPr/>
        </p:nvSpPr>
        <p:spPr>
          <a:xfrm>
            <a:off x="4983480" y="34290"/>
            <a:ext cx="2194560" cy="16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TRACER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8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D26874-CCAF-6E97-448E-0FF48F8C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22" y="-154774"/>
            <a:ext cx="5324955" cy="6753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1ADBA4-0BEF-4E85-ADDA-B1C943FB04DE}"/>
              </a:ext>
            </a:extLst>
          </p:cNvPr>
          <p:cNvSpPr/>
          <p:nvPr/>
        </p:nvSpPr>
        <p:spPr>
          <a:xfrm>
            <a:off x="4983480" y="34290"/>
            <a:ext cx="2194560" cy="163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TRACER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2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3AD1-A09F-0473-4265-A157B08C1324}"/>
              </a:ext>
            </a:extLst>
          </p:cNvPr>
          <p:cNvSpPr txBox="1">
            <a:spLocks/>
          </p:cNvSpPr>
          <p:nvPr/>
        </p:nvSpPr>
        <p:spPr>
          <a:xfrm>
            <a:off x="0" y="2468154"/>
            <a:ext cx="12374881" cy="96084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Palatino Linotype" panose="02040502050505030304" pitchFamily="18" charset="0"/>
                <a:ea typeface="Verdana" panose="020B0604030504040204" pitchFamily="34" charset="0"/>
                <a:cs typeface="Helvetica" panose="020B0604020202020204" pitchFamily="34" charset="0"/>
              </a:rPr>
              <a:t>-END-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TRAINING RECORDS ANALYSIS AND CHARTING FOR ENHANCED RESULTS (TRACER)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PhilRice-TMSD</cp:lastModifiedBy>
  <cp:revision>45</cp:revision>
  <dcterms:created xsi:type="dcterms:W3CDTF">2022-09-09T07:48:00Z</dcterms:created>
  <dcterms:modified xsi:type="dcterms:W3CDTF">2024-03-07T05:35:24Z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9CE60804EBE04E969F454267473D5773</vt:lpwstr>
  </property>
  <property fmtid="{D5CDD505-2E9C-101B-9397-08002B2CF9AE}" pid="3" name="KSOProductBuildVer">
    <vt:lpwstr>1033-11.2.0.11537</vt:lpwstr>
  </property>
</Properties>
</file>