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56" r:id="rId4"/>
    <p:sldId id="257" r:id="rId5"/>
    <p:sldId id="259" r:id="rId6"/>
    <p:sldId id="260" r:id="rId7"/>
    <p:sldId id="261" r:id="rId8"/>
    <p:sldId id="262" r:id="rId9"/>
    <p:sldId id="26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7245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724515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PhilRice Bicol_PPt temp-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PhilRice CES_PPt temp-0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PhilRice Bicol_PPt temp-0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B1BDB5-F65F-2D10-A1D8-30B2C8BE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9" r="33280"/>
          <a:stretch/>
        </p:blipFill>
        <p:spPr>
          <a:xfrm>
            <a:off x="4341861" y="572844"/>
            <a:ext cx="3508278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661494-75F4-90B1-3F10-0911BAC9D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7" r="33193"/>
          <a:stretch/>
        </p:blipFill>
        <p:spPr>
          <a:xfrm>
            <a:off x="725361" y="572844"/>
            <a:ext cx="3508279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9E5BC-48C0-0431-D6FD-F4FD6551C5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r="33500"/>
          <a:stretch/>
        </p:blipFill>
        <p:spPr>
          <a:xfrm>
            <a:off x="7958360" y="572844"/>
            <a:ext cx="3466972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1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3AD1-A09F-0473-4265-A157B08C1324}"/>
              </a:ext>
            </a:extLst>
          </p:cNvPr>
          <p:cNvSpPr txBox="1">
            <a:spLocks/>
          </p:cNvSpPr>
          <p:nvPr/>
        </p:nvSpPr>
        <p:spPr>
          <a:xfrm>
            <a:off x="0" y="2468154"/>
            <a:ext cx="12374881" cy="96084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-END-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959C7-5F0E-21CD-BB94-99CB3EB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742" y="2970645"/>
            <a:ext cx="10724515" cy="916710"/>
          </a:xfrm>
        </p:spPr>
        <p:txBody>
          <a:bodyPr/>
          <a:lstStyle/>
          <a:p>
            <a:r>
              <a:rPr lang="en-US" sz="5500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PhilRice Training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4F183-C3A4-FB1D-9FF9-184F73A41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" b="2254"/>
          <a:stretch/>
        </p:blipFill>
        <p:spPr>
          <a:xfrm>
            <a:off x="3051902" y="0"/>
            <a:ext cx="6088195" cy="64377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8D078-5036-D4DA-6100-B8F7C293A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" b="2357"/>
          <a:stretch/>
        </p:blipFill>
        <p:spPr>
          <a:xfrm>
            <a:off x="3044477" y="0"/>
            <a:ext cx="6103046" cy="64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FFE78-1B78-217C-0C1D-AECB54690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" b="2222"/>
          <a:stretch/>
        </p:blipFill>
        <p:spPr>
          <a:xfrm>
            <a:off x="3044477" y="0"/>
            <a:ext cx="6103046" cy="64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BD5FD-0C2D-FD70-E573-361EEF4A53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222"/>
          <a:stretch/>
        </p:blipFill>
        <p:spPr>
          <a:xfrm>
            <a:off x="3039858" y="0"/>
            <a:ext cx="6112283" cy="64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CEFAB8-DE9F-2F1F-504A-6B83EBFA1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b="2222"/>
          <a:stretch/>
        </p:blipFill>
        <p:spPr>
          <a:xfrm>
            <a:off x="3039858" y="0"/>
            <a:ext cx="6112283" cy="64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2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AE52F3-4AAD-F1ED-BA99-EEC2964A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" y="495300"/>
            <a:ext cx="1206246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Palatino Linotype</vt:lpstr>
      <vt:lpstr>Office Theme</vt:lpstr>
      <vt:lpstr>PowerPoint Presentation</vt:lpstr>
      <vt:lpstr>PowerPoint Presentation</vt:lpstr>
      <vt:lpstr>PhilRice Training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Ivan Aldrich Iñigo</cp:lastModifiedBy>
  <cp:revision>51</cp:revision>
  <dcterms:created xsi:type="dcterms:W3CDTF">2022-09-09T07:48:00Z</dcterms:created>
  <dcterms:modified xsi:type="dcterms:W3CDTF">2024-04-03T06:29:00Z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9CE60804EBE04E969F454267473D5773</vt:lpwstr>
  </property>
  <property fmtid="{D5CDD505-2E9C-101B-9397-08002B2CF9AE}" pid="3" name="KSOProductBuildVer">
    <vt:lpwstr>1033-11.2.0.11537</vt:lpwstr>
  </property>
</Properties>
</file>