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7245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724515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hilRice CES_PPt temp-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B1BDB5-F65F-2D10-A1D8-30B2C8BE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9" r="33280"/>
          <a:stretch/>
        </p:blipFill>
        <p:spPr>
          <a:xfrm>
            <a:off x="4341861" y="572844"/>
            <a:ext cx="3508278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61494-75F4-90B1-3F10-0911BA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7" r="33193"/>
          <a:stretch/>
        </p:blipFill>
        <p:spPr>
          <a:xfrm>
            <a:off x="725361" y="572844"/>
            <a:ext cx="3508279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9E5BC-48C0-0431-D6FD-F4FD6551C5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r="33500"/>
          <a:stretch/>
        </p:blipFill>
        <p:spPr>
          <a:xfrm>
            <a:off x="7958360" y="572844"/>
            <a:ext cx="3466972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1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959C7-5F0E-21CD-BB94-99CB3EB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42" y="1902041"/>
            <a:ext cx="10724515" cy="3053918"/>
          </a:xfrm>
        </p:spPr>
        <p:txBody>
          <a:bodyPr/>
          <a:lstStyle/>
          <a:p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TRAINING RECORDS ANALYSIS AND CHARTING FOR ENHANCED RESULTS</a:t>
            </a:r>
            <a:b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(TRACER)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C09C-587A-CE53-E8ED-71B4D7EE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693" y="-160782"/>
            <a:ext cx="5324613" cy="6753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5DB814-5B7C-4235-877B-963F26EA5694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EE4FB-A70E-3A41-C9A8-902F707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63481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B8666-1DAF-4ED5-84B5-8AE97E71BE9D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82F6F-8119-165B-C290-FE4BF66A7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846" y="-163482"/>
            <a:ext cx="5336308" cy="676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362FF-DF03-4FC8-89F4-52CD3B64A3AC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952F7-3D51-09B4-3288-1A1000C4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63481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37B3C-724A-4491-A00D-062303CC617C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26874-CCAF-6E97-448E-0FF48F8C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54774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ADBA4-0BEF-4E85-ADDA-B1C943FB04DE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3AD1-A09F-0473-4265-A157B08C1324}"/>
              </a:ext>
            </a:extLst>
          </p:cNvPr>
          <p:cNvSpPr txBox="1">
            <a:spLocks/>
          </p:cNvSpPr>
          <p:nvPr/>
        </p:nvSpPr>
        <p:spPr>
          <a:xfrm>
            <a:off x="0" y="2468154"/>
            <a:ext cx="12374881" cy="96084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-END-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Palatino Linotype</vt:lpstr>
      <vt:lpstr>Verdana</vt:lpstr>
      <vt:lpstr>Office Theme</vt:lpstr>
      <vt:lpstr>PowerPoint Presentation</vt:lpstr>
      <vt:lpstr>PowerPoint Presentation</vt:lpstr>
      <vt:lpstr>TRAINING RECORDS ANALYSIS AND CHARTING FOR ENHANCED RESULTS (TRACER)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44</cp:revision>
  <dcterms:created xsi:type="dcterms:W3CDTF">2022-09-09T07:48:00Z</dcterms:created>
  <dcterms:modified xsi:type="dcterms:W3CDTF">2024-03-07T02:05:19Z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9CE60804EBE04E969F454267473D5773</vt:lpwstr>
  </property>
  <property fmtid="{D5CDD505-2E9C-101B-9397-08002B2CF9AE}" pid="3" name="KSOProductBuildVer">
    <vt:lpwstr>1033-11.2.0.11537</vt:lpwstr>
  </property>
</Properties>
</file>