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7245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724515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hilRice CES_PPt temp-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B1BDB5-F65F-2D10-A1D8-30B2C8BE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9" r="33280"/>
          <a:stretch/>
        </p:blipFill>
        <p:spPr>
          <a:xfrm>
            <a:off x="4341861" y="572844"/>
            <a:ext cx="3508278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61494-75F4-90B1-3F10-0911BAC9D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7" r="33193"/>
          <a:stretch/>
        </p:blipFill>
        <p:spPr>
          <a:xfrm>
            <a:off x="725361" y="572844"/>
            <a:ext cx="3508279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9E5BC-48C0-0431-D6FD-F4FD6551C5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r="33500"/>
          <a:stretch/>
        </p:blipFill>
        <p:spPr>
          <a:xfrm>
            <a:off x="7958360" y="572844"/>
            <a:ext cx="3466972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1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3AD1-A09F-0473-4265-A157B08C1324}"/>
              </a:ext>
            </a:extLst>
          </p:cNvPr>
          <p:cNvSpPr txBox="1">
            <a:spLocks/>
          </p:cNvSpPr>
          <p:nvPr/>
        </p:nvSpPr>
        <p:spPr>
          <a:xfrm>
            <a:off x="0" y="2468154"/>
            <a:ext cx="12374881" cy="96084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-END-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959C7-5F0E-21CD-BB94-99CB3EB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42" y="1902041"/>
            <a:ext cx="10724515" cy="3053918"/>
          </a:xfrm>
        </p:spPr>
        <p:txBody>
          <a:bodyPr/>
          <a:lstStyle/>
          <a:p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TRAINING RECORDS ANALYSIS AND CHARTING FOR ENHANCED RESULTS</a:t>
            </a:r>
            <a:b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(TRACER)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D9BBA-2A99-452A-88A8-E84622107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" b="2210"/>
          <a:stretch/>
        </p:blipFill>
        <p:spPr>
          <a:xfrm>
            <a:off x="3441447" y="0"/>
            <a:ext cx="5309106" cy="64451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914098-2A49-4714-B8E9-3F86661D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b="2135"/>
          <a:stretch/>
        </p:blipFill>
        <p:spPr>
          <a:xfrm>
            <a:off x="3442124" y="0"/>
            <a:ext cx="5307751" cy="64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1B1489-E6CB-4950-82FF-7307445F9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b="2265"/>
          <a:stretch/>
        </p:blipFill>
        <p:spPr>
          <a:xfrm>
            <a:off x="3450981" y="0"/>
            <a:ext cx="5290038" cy="64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FAC1F-EA95-4E3B-9001-80E527D2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b="2265"/>
          <a:stretch/>
        </p:blipFill>
        <p:spPr>
          <a:xfrm>
            <a:off x="3442124" y="0"/>
            <a:ext cx="5307752" cy="6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EFD80-E608-46BB-92A4-EAD30EAF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 b="2265"/>
          <a:stretch/>
        </p:blipFill>
        <p:spPr>
          <a:xfrm>
            <a:off x="3433246" y="0"/>
            <a:ext cx="5325507" cy="64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B1431-4DAF-4E12-9AB6-0E6EDA159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483"/>
            <a:ext cx="12192000" cy="51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Palatino Linotype</vt:lpstr>
      <vt:lpstr>Verdana</vt:lpstr>
      <vt:lpstr>Office Theme</vt:lpstr>
      <vt:lpstr>PowerPoint Presentation</vt:lpstr>
      <vt:lpstr>PowerPoint Presentation</vt:lpstr>
      <vt:lpstr>TRAINING RECORDS ANALYSIS AND CHARTING FOR ENHANCED RESULTS (TRACER)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48</cp:revision>
  <dcterms:created xsi:type="dcterms:W3CDTF">2022-09-09T07:48:00Z</dcterms:created>
  <dcterms:modified xsi:type="dcterms:W3CDTF">2024-03-13T08:56:02Z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9CE60804EBE04E969F454267473D5773</vt:lpwstr>
  </property>
  <property fmtid="{D5CDD505-2E9C-101B-9397-08002B2CF9AE}" pid="3" name="KSOProductBuildVer">
    <vt:lpwstr>1033-11.2.0.11537</vt:lpwstr>
  </property>
</Properties>
</file>