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WritingRecognition</c:v>
          </c:tx>
          <c:invertIfNegative val="0"/>
          <c:cat>
            <c:strRef>
              <c:f>Sheet1!$A$1:$H$1</c:f>
              <c:strCache>
                <c:ptCount val="8"/>
                <c:pt idx="0">
                  <c:v>a Success</c:v>
                </c:pt>
                <c:pt idx="1">
                  <c:v>b Success</c:v>
                </c:pt>
                <c:pt idx="2">
                  <c:v>c Success</c:v>
                </c:pt>
                <c:pt idx="3">
                  <c:v>f Success</c:v>
                </c:pt>
                <c:pt idx="4">
                  <c:v>I Success</c:v>
                </c:pt>
                <c:pt idx="5">
                  <c:v>k Success</c:v>
                </c:pt>
                <c:pt idx="6">
                  <c:v>Z Success</c:v>
                </c:pt>
                <c:pt idx="7">
                  <c:v>s Success</c:v>
                </c:pt>
              </c:strCache>
            </c:strRef>
          </c:cat>
          <c:val>
            <c:numRef>
              <c:f>Sheet1!$A$2:$H$2</c:f>
              <c:numCache>
                <c:formatCode>0%</c:formatCode>
                <c:ptCount val="8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0.8</c:v>
                </c:pt>
                <c:pt idx="4">
                  <c:v>0.6</c:v>
                </c:pt>
                <c:pt idx="5">
                  <c:v>0.7</c:v>
                </c:pt>
                <c:pt idx="6">
                  <c:v>0.8</c:v>
                </c:pt>
                <c:pt idx="7">
                  <c:v>0.6</c:v>
                </c:pt>
              </c:numCache>
            </c:numRef>
          </c:val>
        </c:ser>
        <c:ser>
          <c:idx val="1"/>
          <c:order val="1"/>
          <c:tx>
            <c:v>WritingRecognition2</c:v>
          </c:tx>
          <c:invertIfNegative val="0"/>
          <c:cat>
            <c:strRef>
              <c:f>Sheet1!$A$1:$H$1</c:f>
              <c:strCache>
                <c:ptCount val="8"/>
                <c:pt idx="0">
                  <c:v>a Success</c:v>
                </c:pt>
                <c:pt idx="1">
                  <c:v>b Success</c:v>
                </c:pt>
                <c:pt idx="2">
                  <c:v>c Success</c:v>
                </c:pt>
                <c:pt idx="3">
                  <c:v>f Success</c:v>
                </c:pt>
                <c:pt idx="4">
                  <c:v>I Success</c:v>
                </c:pt>
                <c:pt idx="5">
                  <c:v>k Success</c:v>
                </c:pt>
                <c:pt idx="6">
                  <c:v>Z Success</c:v>
                </c:pt>
                <c:pt idx="7">
                  <c:v>s Success</c:v>
                </c:pt>
              </c:strCache>
            </c:strRef>
          </c:cat>
          <c:val>
            <c:numRef>
              <c:f>Sheet1!$A$3:$H$3</c:f>
              <c:numCache>
                <c:formatCode>0%</c:formatCode>
                <c:ptCount val="8"/>
                <c:pt idx="0">
                  <c:v>0.7</c:v>
                </c:pt>
                <c:pt idx="1">
                  <c:v>0.8</c:v>
                </c:pt>
                <c:pt idx="2">
                  <c:v>0</c:v>
                </c:pt>
                <c:pt idx="3">
                  <c:v>0.8</c:v>
                </c:pt>
                <c:pt idx="4">
                  <c:v>0.9</c:v>
                </c:pt>
                <c:pt idx="5">
                  <c:v>0</c:v>
                </c:pt>
                <c:pt idx="6">
                  <c:v>0.6</c:v>
                </c:pt>
                <c:pt idx="7">
                  <c:v>0.7</c:v>
                </c:pt>
              </c:numCache>
            </c:numRef>
          </c:val>
        </c:ser>
        <c:ser>
          <c:idx val="2"/>
          <c:order val="2"/>
          <c:tx>
            <c:v>WritingRecognition3</c:v>
          </c:tx>
          <c:invertIfNegative val="0"/>
          <c:cat>
            <c:strRef>
              <c:f>Sheet1!$A$1:$H$1</c:f>
              <c:strCache>
                <c:ptCount val="8"/>
                <c:pt idx="0">
                  <c:v>a Success</c:v>
                </c:pt>
                <c:pt idx="1">
                  <c:v>b Success</c:v>
                </c:pt>
                <c:pt idx="2">
                  <c:v>c Success</c:v>
                </c:pt>
                <c:pt idx="3">
                  <c:v>f Success</c:v>
                </c:pt>
                <c:pt idx="4">
                  <c:v>I Success</c:v>
                </c:pt>
                <c:pt idx="5">
                  <c:v>k Success</c:v>
                </c:pt>
                <c:pt idx="6">
                  <c:v>Z Success</c:v>
                </c:pt>
                <c:pt idx="7">
                  <c:v>s Success</c:v>
                </c:pt>
              </c:strCache>
            </c:strRef>
          </c:cat>
          <c:val>
            <c:numRef>
              <c:f>Sheet1!$A$4:$H$4</c:f>
              <c:numCache>
                <c:formatCode>0%</c:formatCode>
                <c:ptCount val="8"/>
                <c:pt idx="0">
                  <c:v>0.9</c:v>
                </c:pt>
                <c:pt idx="1">
                  <c:v>1</c:v>
                </c:pt>
                <c:pt idx="2">
                  <c:v>1</c:v>
                </c:pt>
                <c:pt idx="3">
                  <c:v>0.8</c:v>
                </c:pt>
                <c:pt idx="4">
                  <c:v>0.7</c:v>
                </c:pt>
                <c:pt idx="5">
                  <c:v>0.8</c:v>
                </c:pt>
                <c:pt idx="6">
                  <c:v>0.7</c:v>
                </c:pt>
                <c:pt idx="7">
                  <c:v>0.8</c:v>
                </c:pt>
              </c:numCache>
            </c:numRef>
          </c:val>
        </c:ser>
        <c:ser>
          <c:idx val="3"/>
          <c:order val="3"/>
          <c:tx>
            <c:v>WritingRecognition4</c:v>
          </c:tx>
          <c:invertIfNegative val="0"/>
          <c:cat>
            <c:strRef>
              <c:f>Sheet1!$A$1:$H$1</c:f>
              <c:strCache>
                <c:ptCount val="8"/>
                <c:pt idx="0">
                  <c:v>a Success</c:v>
                </c:pt>
                <c:pt idx="1">
                  <c:v>b Success</c:v>
                </c:pt>
                <c:pt idx="2">
                  <c:v>c Success</c:v>
                </c:pt>
                <c:pt idx="3">
                  <c:v>f Success</c:v>
                </c:pt>
                <c:pt idx="4">
                  <c:v>I Success</c:v>
                </c:pt>
                <c:pt idx="5">
                  <c:v>k Success</c:v>
                </c:pt>
                <c:pt idx="6">
                  <c:v>Z Success</c:v>
                </c:pt>
                <c:pt idx="7">
                  <c:v>s Success</c:v>
                </c:pt>
              </c:strCache>
            </c:strRef>
          </c:cat>
          <c:val>
            <c:numRef>
              <c:f>Sheet1!$A$5:$H$5</c:f>
              <c:numCache>
                <c:formatCode>0%</c:formatCode>
                <c:ptCount val="8"/>
                <c:pt idx="0">
                  <c:v>0.7</c:v>
                </c:pt>
                <c:pt idx="1">
                  <c:v>0.7</c:v>
                </c:pt>
                <c:pt idx="2">
                  <c:v>1</c:v>
                </c:pt>
                <c:pt idx="3">
                  <c:v>0.9</c:v>
                </c:pt>
                <c:pt idx="4">
                  <c:v>0.7</c:v>
                </c:pt>
                <c:pt idx="5">
                  <c:v>0.4</c:v>
                </c:pt>
                <c:pt idx="6">
                  <c:v>0.7</c:v>
                </c:pt>
                <c:pt idx="7">
                  <c:v>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738560"/>
        <c:axId val="83121280"/>
      </c:barChart>
      <c:catAx>
        <c:axId val="82738560"/>
        <c:scaling>
          <c:orientation val="minMax"/>
        </c:scaling>
        <c:delete val="0"/>
        <c:axPos val="b"/>
        <c:majorTickMark val="out"/>
        <c:minorTickMark val="none"/>
        <c:tickLblPos val="nextTo"/>
        <c:crossAx val="83121280"/>
        <c:crosses val="autoZero"/>
        <c:auto val="1"/>
        <c:lblAlgn val="ctr"/>
        <c:lblOffset val="100"/>
        <c:noMultiLvlLbl val="0"/>
      </c:catAx>
      <c:valAx>
        <c:axId val="8312128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827385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D9829-EC62-4B36-8B6F-EB57DCEC8AC7}" type="datetimeFigureOut">
              <a:rPr lang="es-MX" smtClean="0"/>
              <a:t>01/10/2015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786070-CD22-4D91-957F-16B6BA0C798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D9829-EC62-4B36-8B6F-EB57DCEC8AC7}" type="datetimeFigureOut">
              <a:rPr lang="es-MX" smtClean="0"/>
              <a:t>01/10/2015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786070-CD22-4D91-957F-16B6BA0C798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D9829-EC62-4B36-8B6F-EB57DCEC8AC7}" type="datetimeFigureOut">
              <a:rPr lang="es-MX" smtClean="0"/>
              <a:t>01/10/2015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786070-CD22-4D91-957F-16B6BA0C798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D9829-EC62-4B36-8B6F-EB57DCEC8AC7}" type="datetimeFigureOut">
              <a:rPr lang="es-MX" smtClean="0"/>
              <a:t>01/10/2015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786070-CD22-4D91-957F-16B6BA0C798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D9829-EC62-4B36-8B6F-EB57DCEC8AC7}" type="datetimeFigureOut">
              <a:rPr lang="es-MX" smtClean="0"/>
              <a:t>01/10/2015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786070-CD22-4D91-957F-16B6BA0C798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D9829-EC62-4B36-8B6F-EB57DCEC8AC7}" type="datetimeFigureOut">
              <a:rPr lang="es-MX" smtClean="0"/>
              <a:t>01/10/2015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786070-CD22-4D91-957F-16B6BA0C798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D9829-EC62-4B36-8B6F-EB57DCEC8AC7}" type="datetimeFigureOut">
              <a:rPr lang="es-MX" smtClean="0"/>
              <a:t>01/10/2015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786070-CD22-4D91-957F-16B6BA0C798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D9829-EC62-4B36-8B6F-EB57DCEC8AC7}" type="datetimeFigureOut">
              <a:rPr lang="es-MX" smtClean="0"/>
              <a:t>01/10/2015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786070-CD22-4D91-957F-16B6BA0C798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D9829-EC62-4B36-8B6F-EB57DCEC8AC7}" type="datetimeFigureOut">
              <a:rPr lang="es-MX" smtClean="0"/>
              <a:t>01/10/2015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786070-CD22-4D91-957F-16B6BA0C798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D9829-EC62-4B36-8B6F-EB57DCEC8AC7}" type="datetimeFigureOut">
              <a:rPr lang="es-MX" smtClean="0"/>
              <a:t>01/10/2015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786070-CD22-4D91-957F-16B6BA0C798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D9829-EC62-4B36-8B6F-EB57DCEC8AC7}" type="datetimeFigureOut">
              <a:rPr lang="es-MX" smtClean="0"/>
              <a:t>01/10/2015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786070-CD22-4D91-957F-16B6BA0C7988}" type="slidenum">
              <a:rPr lang="es-MX" smtClean="0"/>
              <a:t>‹#›</a:t>
            </a:fld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27D9829-EC62-4B36-8B6F-EB57DCEC8AC7}" type="datetimeFigureOut">
              <a:rPr lang="es-MX" smtClean="0"/>
              <a:t>01/10/2015</a:t>
            </a:fld>
            <a:endParaRPr lang="es-MX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D786070-CD22-4D91-957F-16B6BA0C7988}" type="slidenum">
              <a:rPr lang="es-MX" smtClean="0"/>
              <a:t>‹#›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Multilayer Perceptron Results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learns!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9761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WR3’ “k” and “c”</a:t>
            </a:r>
            <a:endParaRPr lang="es-MX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547504"/>
              </p:ext>
            </p:extLst>
          </p:nvPr>
        </p:nvGraphicFramePr>
        <p:xfrm>
          <a:off x="533400" y="533400"/>
          <a:ext cx="8107362" cy="4422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751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57504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WritingRecognition </a:t>
            </a:r>
            <a:r>
              <a:rPr lang="en-US" dirty="0"/>
              <a:t>had a learning rate of 0.05, 200 hidden nodes, and 10,000 training iterations. </a:t>
            </a:r>
            <a:endParaRPr lang="en-US" dirty="0" smtClean="0"/>
          </a:p>
          <a:p>
            <a:r>
              <a:rPr lang="en-US" dirty="0" smtClean="0"/>
              <a:t>WritingRecognition2 </a:t>
            </a:r>
            <a:r>
              <a:rPr lang="en-US" dirty="0"/>
              <a:t>had a learning rate of 0.1, 50 hidden nodes, and 5,000 training iterations. </a:t>
            </a:r>
            <a:endParaRPr lang="en-US" dirty="0" smtClean="0"/>
          </a:p>
          <a:p>
            <a:r>
              <a:rPr lang="en-US" dirty="0" smtClean="0"/>
              <a:t>WritingRecognition3 </a:t>
            </a:r>
            <a:r>
              <a:rPr lang="en-US" dirty="0"/>
              <a:t>had a learning rate of 0.1, 100 </a:t>
            </a:r>
            <a:r>
              <a:rPr lang="en-US" dirty="0" smtClean="0"/>
              <a:t>hidden </a:t>
            </a:r>
            <a:r>
              <a:rPr lang="en-US" dirty="0"/>
              <a:t>nodes, and 10,000 training iterations.</a:t>
            </a:r>
            <a:endParaRPr lang="es-MX" dirty="0"/>
          </a:p>
          <a:p>
            <a:r>
              <a:rPr lang="en-US" dirty="0"/>
              <a:t>WritingRecognition4 had a learning rate of 0.2, 200 hidden nodes, and 10,000 training iterations.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9172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</TotalTime>
  <Words>86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Aspect</vt:lpstr>
      <vt:lpstr>Multilayer Perceptron Results</vt:lpstr>
      <vt:lpstr>Note: WR3’ “k” and “c”</vt:lpstr>
      <vt:lpstr>Variations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Multilayer Perceptron Results</dc:title>
  <dc:creator>John Nickle</dc:creator>
  <cp:lastModifiedBy>John Nickle</cp:lastModifiedBy>
  <cp:revision>1</cp:revision>
  <dcterms:created xsi:type="dcterms:W3CDTF">2015-10-01T06:05:30Z</dcterms:created>
  <dcterms:modified xsi:type="dcterms:W3CDTF">2015-10-01T06:13:25Z</dcterms:modified>
</cp:coreProperties>
</file>