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06D0-9EF2-43BA-8EA7-649B41910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Blood Donation System Final Project by</a:t>
            </a:r>
            <a:br>
              <a:rPr lang="en-IN" dirty="0"/>
            </a:br>
            <a:r>
              <a:rPr lang="en-IN" dirty="0"/>
              <a:t>Jay </a:t>
            </a:r>
            <a:r>
              <a:rPr lang="en-IN" dirty="0" err="1"/>
              <a:t>Nirmal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908D4-1FD3-4659-A24F-4478E106D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/>
              <a:t>NuiD</a:t>
            </a:r>
            <a:r>
              <a:rPr lang="en-IN" sz="2200" dirty="0"/>
              <a:t> :- 1837557</a:t>
            </a:r>
          </a:p>
        </p:txBody>
      </p:sp>
    </p:spTree>
    <p:extLst>
      <p:ext uri="{BB962C8B-B14F-4D97-AF65-F5344CB8AC3E}">
        <p14:creationId xmlns:p14="http://schemas.microsoft.com/office/powerpoint/2010/main" val="138111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915D-A82B-484C-BE4F-4F9B2EE7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Procedure for getting total amount spend on getting blood by </a:t>
            </a:r>
            <a:r>
              <a:rPr lang="en-IN" dirty="0" err="1"/>
              <a:t>bloodbank</a:t>
            </a:r>
            <a:r>
              <a:rPr lang="en-IN" dirty="0"/>
              <a:t> camp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80EC6-D3F0-4A01-9961-C3BCCFFA2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619375"/>
            <a:ext cx="8258175" cy="3457575"/>
          </a:xfrm>
        </p:spPr>
      </p:pic>
    </p:spTree>
    <p:extLst>
      <p:ext uri="{BB962C8B-B14F-4D97-AF65-F5344CB8AC3E}">
        <p14:creationId xmlns:p14="http://schemas.microsoft.com/office/powerpoint/2010/main" val="115706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2031-EB84-4978-8482-4CCE53E4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Left -Join for getting donors associated to a particular nurse</a:t>
            </a:r>
            <a:br>
              <a:rPr lang="en-IN" dirty="0"/>
            </a:br>
            <a:r>
              <a:rPr lang="en-IN" dirty="0"/>
              <a:t>(example of one to many relationship)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8653B-E521-4D6E-B52A-13ECA34C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705101"/>
            <a:ext cx="7010400" cy="2981324"/>
          </a:xfrm>
        </p:spPr>
      </p:pic>
    </p:spTree>
    <p:extLst>
      <p:ext uri="{BB962C8B-B14F-4D97-AF65-F5344CB8AC3E}">
        <p14:creationId xmlns:p14="http://schemas.microsoft.com/office/powerpoint/2010/main" val="38535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8553-1110-4259-A5C1-34974D22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a triggering constraint using if-else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1167-5147-4503-9755-609D3FFB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2237174"/>
            <a:ext cx="9497164" cy="4069012"/>
          </a:xfrm>
        </p:spPr>
      </p:pic>
    </p:spTree>
    <p:extLst>
      <p:ext uri="{BB962C8B-B14F-4D97-AF65-F5344CB8AC3E}">
        <p14:creationId xmlns:p14="http://schemas.microsoft.com/office/powerpoint/2010/main" val="177263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73A0-BA3A-42D8-BB0B-E391C5F2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B4FB-1365-4D3F-ABE9-0B2AAD49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Many lives can be saved by donation of blood , if someone is met with a serious accident a blood donation camp nearby can save his/ </a:t>
            </a:r>
            <a:r>
              <a:rPr lang="en-IN" dirty="0" err="1"/>
              <a:t>her’s</a:t>
            </a:r>
            <a:r>
              <a:rPr lang="en-IN" dirty="0"/>
              <a:t> life.</a:t>
            </a:r>
          </a:p>
          <a:p>
            <a:pPr marL="0" indent="0">
              <a:buNone/>
            </a:pPr>
            <a:r>
              <a:rPr lang="en-IN" dirty="0"/>
              <a:t>This is a serious topic hence there is a requirement of a solid system without any glitches that can work in such demanding situations.</a:t>
            </a:r>
          </a:p>
          <a:p>
            <a:pPr marL="0" indent="0">
              <a:buNone/>
            </a:pPr>
            <a:r>
              <a:rPr lang="en-IN" dirty="0"/>
              <a:t>Blood donation will cost us nothing but it will save a life!</a:t>
            </a:r>
          </a:p>
          <a:p>
            <a:pPr marL="0" indent="0">
              <a:buNone/>
            </a:pPr>
            <a:r>
              <a:rPr lang="en-IN" dirty="0"/>
              <a:t>Our blood their life, who knows one day it will be their blood and our life</a:t>
            </a:r>
          </a:p>
        </p:txBody>
      </p:sp>
    </p:spTree>
    <p:extLst>
      <p:ext uri="{BB962C8B-B14F-4D97-AF65-F5344CB8AC3E}">
        <p14:creationId xmlns:p14="http://schemas.microsoft.com/office/powerpoint/2010/main" val="14640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18AB-E3CA-4B7C-8C85-8F5BCA74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23E5-8056-4A99-9918-C3FEEEFA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So, to overcome the blood related problems, this proposed database system would do the needful.</a:t>
            </a:r>
          </a:p>
          <a:p>
            <a:r>
              <a:rPr lang="en-IN" dirty="0"/>
              <a:t>The system provides all the necessary connections required for a blood donation system.</a:t>
            </a:r>
          </a:p>
          <a:p>
            <a:r>
              <a:rPr lang="en-IN" dirty="0"/>
              <a:t>It is a very flexible environment which covers almost all the domains from blood done to blood bank and from blood bank to hospital.</a:t>
            </a:r>
          </a:p>
        </p:txBody>
      </p:sp>
    </p:spTree>
    <p:extLst>
      <p:ext uri="{BB962C8B-B14F-4D97-AF65-F5344CB8AC3E}">
        <p14:creationId xmlns:p14="http://schemas.microsoft.com/office/powerpoint/2010/main" val="24140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D310-7C79-4BB1-9BE3-45CB6E11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24244"/>
            <a:ext cx="8761413" cy="686333"/>
          </a:xfrm>
        </p:spPr>
        <p:txBody>
          <a:bodyPr/>
          <a:lstStyle/>
          <a:p>
            <a:pPr algn="ctr"/>
            <a:r>
              <a:rPr lang="en-IN" dirty="0"/>
              <a:t>E-R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A533C-2C80-4892-92BC-64B498D00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104900"/>
            <a:ext cx="8991600" cy="5667375"/>
          </a:xfrm>
        </p:spPr>
      </p:pic>
    </p:spTree>
    <p:extLst>
      <p:ext uri="{BB962C8B-B14F-4D97-AF65-F5344CB8AC3E}">
        <p14:creationId xmlns:p14="http://schemas.microsoft.com/office/powerpoint/2010/main" val="7480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AF5-5E6C-4CE0-851C-169BE217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project covers 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46F4-455A-442B-99B6-FFB18219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3NF Normalization</a:t>
            </a:r>
          </a:p>
          <a:p>
            <a:r>
              <a:rPr lang="en-IN" dirty="0"/>
              <a:t>Joins</a:t>
            </a:r>
          </a:p>
          <a:p>
            <a:r>
              <a:rPr lang="en-IN" dirty="0"/>
              <a:t>Subqueries</a:t>
            </a:r>
          </a:p>
          <a:p>
            <a:r>
              <a:rPr lang="en-IN" dirty="0"/>
              <a:t>Triggers</a:t>
            </a:r>
          </a:p>
          <a:p>
            <a:r>
              <a:rPr lang="en-IN" dirty="0"/>
              <a:t>Views</a:t>
            </a:r>
          </a:p>
          <a:p>
            <a:r>
              <a:rPr lang="en-IN" dirty="0"/>
              <a:t>Procedures</a:t>
            </a:r>
          </a:p>
          <a:p>
            <a:r>
              <a:rPr lang="en-IN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8869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0BF4-0499-4FC3-B5E5-585FF82B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Joins(Donor Name and Donor Blood Details)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E6853-4AA1-4E0D-97E5-43C9C523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2647950"/>
            <a:ext cx="7162800" cy="2879090"/>
          </a:xfrm>
        </p:spPr>
      </p:pic>
    </p:spTree>
    <p:extLst>
      <p:ext uri="{BB962C8B-B14F-4D97-AF65-F5344CB8AC3E}">
        <p14:creationId xmlns:p14="http://schemas.microsoft.com/office/powerpoint/2010/main" val="334434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31B-86ED-456E-8A22-7DCF918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Constraints</a:t>
            </a:r>
            <a:br>
              <a:rPr lang="en-IN" dirty="0"/>
            </a:br>
            <a:r>
              <a:rPr lang="en-IN" dirty="0"/>
              <a:t>(for inserting values other than the </a:t>
            </a:r>
            <a:r>
              <a:rPr lang="en-IN" dirty="0" err="1"/>
              <a:t>spciefied</a:t>
            </a:r>
            <a:r>
              <a:rPr lang="en-IN" dirty="0"/>
              <a:t> blood group)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F155A-67EE-45A2-B5C7-B72E71AF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35" y="2447925"/>
            <a:ext cx="6115050" cy="1692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896E4-F4DD-4A55-AF67-7EB1186D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667375"/>
            <a:ext cx="9886949" cy="613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A4273-1D3F-49FA-B105-BFB44D26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4606607"/>
            <a:ext cx="7362825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38B3-5E9A-4D3E-ABEE-31F9033C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View for hospital request for a particular blood type :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85EF0-8A48-473B-9009-146ACA84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046" y="3408680"/>
            <a:ext cx="5570220" cy="2475652"/>
          </a:xfrm>
        </p:spPr>
      </p:pic>
    </p:spTree>
    <p:extLst>
      <p:ext uri="{BB962C8B-B14F-4D97-AF65-F5344CB8AC3E}">
        <p14:creationId xmlns:p14="http://schemas.microsoft.com/office/powerpoint/2010/main" val="283708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636C-D5DC-4526-A13E-A5767F1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0CD9C-82A7-48B0-AC18-2AF693D1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81274"/>
            <a:ext cx="8824913" cy="3303057"/>
          </a:xfrm>
        </p:spPr>
      </p:pic>
    </p:spTree>
    <p:extLst>
      <p:ext uri="{BB962C8B-B14F-4D97-AF65-F5344CB8AC3E}">
        <p14:creationId xmlns:p14="http://schemas.microsoft.com/office/powerpoint/2010/main" val="134748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221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Blood Donation System Final Project by Jay Nirmal </vt:lpstr>
      <vt:lpstr>PROBLEM STATEMENT</vt:lpstr>
      <vt:lpstr>Solution</vt:lpstr>
      <vt:lpstr>E-R diagram</vt:lpstr>
      <vt:lpstr>The project covers : -</vt:lpstr>
      <vt:lpstr>Joins(Donor Name and Donor Blood Details)</vt:lpstr>
      <vt:lpstr>Constraints (for inserting values other than the spciefied blood group)</vt:lpstr>
      <vt:lpstr>View for hospital request for a particular blood type : -</vt:lpstr>
      <vt:lpstr>Triggers</vt:lpstr>
      <vt:lpstr>Procedure for getting total amount spend on getting blood by bloodbank camp</vt:lpstr>
      <vt:lpstr>Left -Join for getting donors associated to a particular nurse (example of one to many relationship)</vt:lpstr>
      <vt:lpstr>Creating a triggering constraint using if-else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Final Project by Jay Nirmal</dc:title>
  <dc:creator>Jay</dc:creator>
  <cp:lastModifiedBy>Jay</cp:lastModifiedBy>
  <cp:revision>10</cp:revision>
  <dcterms:created xsi:type="dcterms:W3CDTF">2017-12-12T18:16:02Z</dcterms:created>
  <dcterms:modified xsi:type="dcterms:W3CDTF">2017-12-14T18:31:52Z</dcterms:modified>
</cp:coreProperties>
</file>