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148" y="2365248"/>
            <a:ext cx="8965861" cy="819956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7611" y="388014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게임공학과 </a:t>
            </a:r>
            <a:r>
              <a:rPr lang="en-US" altLang="ko-KR" sz="2800" dirty="0" smtClean="0"/>
              <a:t>2012182045 </a:t>
            </a:r>
            <a:r>
              <a:rPr lang="ko-KR" altLang="en-US" sz="2800" dirty="0" smtClean="0"/>
              <a:t>최재용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10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31648"/>
            <a:ext cx="8596668" cy="719328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96662" y="2157984"/>
            <a:ext cx="2353056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러닝 게임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6726" y="2157984"/>
            <a:ext cx="2353056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슈팅 게임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덧셈 기호 5"/>
          <p:cNvSpPr/>
          <p:nvPr/>
        </p:nvSpPr>
        <p:spPr>
          <a:xfrm>
            <a:off x="4127670" y="2846832"/>
            <a:ext cx="451104" cy="4511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덧셈 기호 6"/>
          <p:cNvSpPr/>
          <p:nvPr/>
        </p:nvSpPr>
        <p:spPr>
          <a:xfrm>
            <a:off x="7687734" y="2846832"/>
            <a:ext cx="451104" cy="4511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16790" y="2157984"/>
            <a:ext cx="2353056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약간의 액션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726" y="4597354"/>
            <a:ext cx="89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달리면서 쏘고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타이밍에 맞추어 회피하거나 막으면서 진행하는 게임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등호 9"/>
          <p:cNvSpPr/>
          <p:nvPr/>
        </p:nvSpPr>
        <p:spPr>
          <a:xfrm>
            <a:off x="1396662" y="4597354"/>
            <a:ext cx="512064" cy="5120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8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80416"/>
            <a:ext cx="8596668" cy="682752"/>
          </a:xfrm>
        </p:spPr>
        <p:txBody>
          <a:bodyPr/>
          <a:lstStyle/>
          <a:p>
            <a:r>
              <a:rPr lang="ko-KR" altLang="en-US" dirty="0" smtClean="0"/>
              <a:t>플레이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77334" y="2761134"/>
            <a:ext cx="1880888" cy="836215"/>
          </a:xfrm>
          <a:prstGeom prst="roundRect">
            <a:avLst>
              <a:gd name="adj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5" idx="3"/>
            <a:endCxn id="11" idx="1"/>
          </p:cNvCxnSpPr>
          <p:nvPr/>
        </p:nvCxnSpPr>
        <p:spPr>
          <a:xfrm>
            <a:off x="2558222" y="3179241"/>
            <a:ext cx="130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868186" y="2761134"/>
            <a:ext cx="2345990" cy="836215"/>
          </a:xfrm>
          <a:prstGeom prst="roundRect">
            <a:avLst>
              <a:gd name="adj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전진 및 적 출현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162608" y="1682496"/>
            <a:ext cx="2345990" cy="836215"/>
          </a:xfrm>
          <a:prstGeom prst="roundRect">
            <a:avLst>
              <a:gd name="adj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근접 공격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162607" y="2761134"/>
            <a:ext cx="2345990" cy="836215"/>
          </a:xfrm>
          <a:prstGeom prst="roundRect">
            <a:avLst>
              <a:gd name="adj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원거리 공격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162607" y="3839771"/>
            <a:ext cx="2345990" cy="836215"/>
          </a:xfrm>
          <a:prstGeom prst="roundRect">
            <a:avLst>
              <a:gd name="adj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162607" y="4918409"/>
            <a:ext cx="2345990" cy="836215"/>
          </a:xfrm>
          <a:prstGeom prst="roundRect">
            <a:avLst>
              <a:gd name="adj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stCxn id="11" idx="3"/>
            <a:endCxn id="15" idx="1"/>
          </p:cNvCxnSpPr>
          <p:nvPr/>
        </p:nvCxnSpPr>
        <p:spPr>
          <a:xfrm flipV="1">
            <a:off x="6214176" y="2100604"/>
            <a:ext cx="2948433" cy="10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3"/>
            <a:endCxn id="16" idx="1"/>
          </p:cNvCxnSpPr>
          <p:nvPr/>
        </p:nvCxnSpPr>
        <p:spPr>
          <a:xfrm>
            <a:off x="6214176" y="3179241"/>
            <a:ext cx="2948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3"/>
            <a:endCxn id="17" idx="1"/>
          </p:cNvCxnSpPr>
          <p:nvPr/>
        </p:nvCxnSpPr>
        <p:spPr>
          <a:xfrm>
            <a:off x="6214176" y="3179241"/>
            <a:ext cx="2948431" cy="10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3"/>
            <a:endCxn id="18" idx="1"/>
          </p:cNvCxnSpPr>
          <p:nvPr/>
        </p:nvCxnSpPr>
        <p:spPr>
          <a:xfrm>
            <a:off x="6214176" y="3179241"/>
            <a:ext cx="2948431" cy="215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402565">
            <a:off x="6699194" y="2243092"/>
            <a:ext cx="187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적이 가까이 있을 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4397" y="2834781"/>
            <a:ext cx="203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적이 많아서 위험할 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 rot="1119957">
            <a:off x="7073613" y="3511806"/>
            <a:ext cx="203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회피하기 힘든 위치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 rot="2172526">
            <a:off x="7073612" y="4203235"/>
            <a:ext cx="203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회피가 가능할 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21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80416"/>
            <a:ext cx="8596668" cy="682752"/>
          </a:xfrm>
        </p:spPr>
        <p:txBody>
          <a:bodyPr/>
          <a:lstStyle/>
          <a:p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020658" y="1219200"/>
            <a:ext cx="4055919" cy="2512368"/>
            <a:chOff x="521042" y="963168"/>
            <a:chExt cx="4055919" cy="25123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377695"/>
              <a:ext cx="3723978" cy="20978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21042" y="963168"/>
              <a:ext cx="4055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가까이 있는 적은 근접 공격으로 처리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05083" y="1219200"/>
            <a:ext cx="4055919" cy="2507773"/>
            <a:chOff x="4805467" y="963168"/>
            <a:chExt cx="4055919" cy="250777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668" y="1377695"/>
              <a:ext cx="3715512" cy="209324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05467" y="963168"/>
              <a:ext cx="4055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멀리 있는 적은 원거리 공격으로 처리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320274" y="4110875"/>
            <a:ext cx="3731927" cy="2564781"/>
            <a:chOff x="2820658" y="3854843"/>
            <a:chExt cx="3731927" cy="256478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658" y="4326378"/>
              <a:ext cx="3731927" cy="209324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59842" y="3854843"/>
              <a:ext cx="3653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적을 처치하고 아이템 획득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성장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화살표 연결선 14"/>
          <p:cNvCxnSpPr>
            <a:stCxn id="7" idx="2"/>
            <a:endCxn id="10" idx="0"/>
          </p:cNvCxnSpPr>
          <p:nvPr/>
        </p:nvCxnSpPr>
        <p:spPr>
          <a:xfrm flipH="1">
            <a:off x="6186241" y="3726973"/>
            <a:ext cx="2146799" cy="38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2"/>
            <a:endCxn id="10" idx="0"/>
          </p:cNvCxnSpPr>
          <p:nvPr/>
        </p:nvCxnSpPr>
        <p:spPr>
          <a:xfrm>
            <a:off x="4038939" y="3731568"/>
            <a:ext cx="2147302" cy="37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80416"/>
            <a:ext cx="8596668" cy="682752"/>
          </a:xfrm>
        </p:spPr>
        <p:txBody>
          <a:bodyPr/>
          <a:lstStyle/>
          <a:p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38" y="2497578"/>
            <a:ext cx="3731927" cy="2093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2422" y="2026043"/>
            <a:ext cx="365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적을 처치하고 아이템 획득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성장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76" y="2497578"/>
            <a:ext cx="3715511" cy="20932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11233" y="202604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보스 처치 및 아이템 획득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>
            <a:stCxn id="9" idx="3"/>
            <a:endCxn id="4" idx="1"/>
          </p:cNvCxnSpPr>
          <p:nvPr/>
        </p:nvCxnSpPr>
        <p:spPr>
          <a:xfrm>
            <a:off x="5165165" y="3544201"/>
            <a:ext cx="1898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80415"/>
            <a:ext cx="8596668" cy="567309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개발 범위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9608"/>
              </p:ext>
            </p:extLst>
          </p:nvPr>
        </p:nvGraphicFramePr>
        <p:xfrm>
          <a:off x="677334" y="1028701"/>
          <a:ext cx="10565959" cy="544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291"/>
                <a:gridCol w="4073834"/>
                <a:gridCol w="4073834"/>
              </a:tblGrid>
              <a:tr h="32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조작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방어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마우스 </a:t>
                      </a:r>
                      <a:r>
                        <a:rPr lang="ko-KR" altLang="en-US" sz="1400" dirty="0" err="1" smtClean="0"/>
                        <a:t>좌클릭으로</a:t>
                      </a:r>
                      <a:r>
                        <a:rPr lang="ko-KR" altLang="en-US" sz="1400" dirty="0" smtClean="0"/>
                        <a:t> 사격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이단 점프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마우스 </a:t>
                      </a:r>
                      <a:r>
                        <a:rPr lang="ko-KR" altLang="en-US" sz="1400" dirty="0" err="1" smtClean="0"/>
                        <a:t>우클릭으로</a:t>
                      </a:r>
                      <a:r>
                        <a:rPr lang="ko-KR" altLang="en-US" sz="1400" dirty="0" smtClean="0"/>
                        <a:t> 조준 사격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정확도 증가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 err="1" smtClean="0"/>
                        <a:t>보스전에서는</a:t>
                      </a:r>
                      <a:r>
                        <a:rPr lang="ko-KR" altLang="en-US" sz="1400" dirty="0" smtClean="0"/>
                        <a:t> 키보드를 이용해서 좌우 이동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적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플레이어와 같이 이동하며 플레이어를 공격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보스는 보스만의 패턴을 가짐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적들도 근접공격 등의 특수 공격 모션을 가짐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/>
                        <a:t>맵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개의 스테이지와 보스 스테이지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 스테이지와 보스 전을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아이템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공격속도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총기 재장전 속도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쉴드량</a:t>
                      </a:r>
                      <a:r>
                        <a:rPr lang="ko-KR" altLang="en-US" sz="1400" dirty="0" smtClean="0"/>
                        <a:t>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쉴드</a:t>
                      </a:r>
                      <a:r>
                        <a:rPr lang="ko-KR" altLang="en-US" sz="1400" dirty="0" smtClean="0"/>
                        <a:t> 재충전 속도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새로운 총기들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유도탄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반사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아이템 등 구현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사운드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근접 공격이나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총기 사격을</a:t>
                      </a:r>
                      <a:r>
                        <a:rPr lang="ko-KR" altLang="en-US" sz="1400" baseline="0" dirty="0" smtClean="0"/>
                        <a:t> 할 때 공격 사운드 재생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플레이어가 피해 입을 때 피격 사운드 재생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 먹을 때 사운드 추가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점프할 때 사운드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/>
                        <a:t>이펙트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캐릭터가 타격할 때 타격 </a:t>
                      </a:r>
                      <a:r>
                        <a:rPr lang="ko-KR" altLang="en-US" sz="1400" dirty="0" err="1" smtClean="0"/>
                        <a:t>이펙트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baseline="0" dirty="0" smtClean="0"/>
                        <a:t>및 화면 흔들림을 통해 </a:t>
                      </a:r>
                      <a:r>
                        <a:rPr lang="ko-KR" altLang="en-US" sz="1400" baseline="0" dirty="0" err="1" smtClean="0"/>
                        <a:t>타격감</a:t>
                      </a:r>
                      <a:r>
                        <a:rPr lang="ko-KR" altLang="en-US" sz="1400" baseline="0" dirty="0" smtClean="0"/>
                        <a:t> 전달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총기를 사용할 때 화면 흔들림을 강하게 하고 피격 </a:t>
                      </a:r>
                      <a:r>
                        <a:rPr lang="ko-KR" altLang="en-US" sz="1400" dirty="0" err="1" smtClean="0"/>
                        <a:t>이펙트를</a:t>
                      </a:r>
                      <a:r>
                        <a:rPr lang="ko-KR" altLang="en-US" sz="1400" dirty="0" smtClean="0"/>
                        <a:t> 화려하게 함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애니메이션</a:t>
                      </a:r>
                      <a:endParaRPr lang="ko-KR" altLang="en-US" sz="18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달리기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근접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총기 사격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방어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모션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88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80415"/>
            <a:ext cx="8596668" cy="567309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개발 일정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76265"/>
              </p:ext>
            </p:extLst>
          </p:nvPr>
        </p:nvGraphicFramePr>
        <p:xfrm>
          <a:off x="677334" y="847724"/>
          <a:ext cx="10543009" cy="5412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26"/>
                <a:gridCol w="2353056"/>
                <a:gridCol w="6977527"/>
              </a:tblGrid>
              <a:tr h="483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요약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상세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8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리소스 수집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기초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로직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설계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게임에 쓰일 리소스를 모으고 게임의 전체적인 </a:t>
                      </a:r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로직을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 기술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8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오브젝트 구현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플레이어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일반 적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보스 등 캐릭터 오브젝트들을 구현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8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8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마우스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키보드 입력 처리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사용자의 입력이 게임에 적용되게 처리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8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카메라 구현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카메라의 위치에 따라 화면이 이동하게 구현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8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스테이지 제작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점검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게임이 진행될 스테이지들을 </a:t>
                      </a:r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만듬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게임을 전체적으로 점검하고 버그를 수정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7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7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아이템 구현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적이 죽었을 때 아이템을 떨어트리고 플레이어가 먹을 수 있도록 함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7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밸런스 조절</a:t>
                      </a:r>
                      <a:endParaRPr lang="en-US" altLang="ko-KR" sz="1400" baseline="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인트로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엔딩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메뉴 구현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적의 출현 빈도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플레이어와 적의 체력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보스 패턴 변화 등의 밸런스 조절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인트로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엔딩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씬과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 메뉴를 구현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  <a:tr h="47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마무리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버그 수정 및 </a:t>
                      </a:r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릴리즈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18609" marR="118609" marT="59304" marB="5930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79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80415"/>
            <a:ext cx="8596668" cy="567309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자체 평가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91646"/>
              </p:ext>
            </p:extLst>
          </p:nvPr>
        </p:nvGraphicFramePr>
        <p:xfrm>
          <a:off x="911668" y="1048850"/>
          <a:ext cx="8768780" cy="452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390"/>
                <a:gridCol w="4384390"/>
              </a:tblGrid>
              <a:tr h="64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평가 항목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평가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4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발표자료에 포함할 내용을 다 포함했는가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4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컨셉이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잘 표현되었는가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4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게임 핵심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메카닉의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제시가 잘 되었는가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4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게임 실행 흐름이 잘 표현되었는가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4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개발 범위가 구체적이며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측정 가능한가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4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계발 계획이 구체적이며 실행 가능한가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5854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</TotalTime>
  <Words>405</Words>
  <Application>Microsoft Office PowerPoint</Application>
  <PresentationFormat>와이드스크린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HY그래픽M</vt:lpstr>
      <vt:lpstr>나눔고딕</vt:lpstr>
      <vt:lpstr>맑은 고딕</vt:lpstr>
      <vt:lpstr>Arial</vt:lpstr>
      <vt:lpstr>Trebuchet MS</vt:lpstr>
      <vt:lpstr>Wingdings 3</vt:lpstr>
      <vt:lpstr>패싯</vt:lpstr>
      <vt:lpstr>2D게임 프로그래밍 프로젝트</vt:lpstr>
      <vt:lpstr>게임 컨셉</vt:lpstr>
      <vt:lpstr>플레이 컨셉</vt:lpstr>
      <vt:lpstr>게임 흐름</vt:lpstr>
      <vt:lpstr>게임 흐름</vt:lpstr>
      <vt:lpstr>개발 범위</vt:lpstr>
      <vt:lpstr>개발 일정</vt:lpstr>
      <vt:lpstr>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프로젝트</dc:title>
  <dc:creator>Microsoft 계정</dc:creator>
  <cp:lastModifiedBy>Microsoft 계정</cp:lastModifiedBy>
  <cp:revision>18</cp:revision>
  <dcterms:created xsi:type="dcterms:W3CDTF">2015-09-16T06:38:05Z</dcterms:created>
  <dcterms:modified xsi:type="dcterms:W3CDTF">2015-09-20T14:12:39Z</dcterms:modified>
</cp:coreProperties>
</file>