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148" y="2365248"/>
            <a:ext cx="8965861" cy="819956"/>
          </a:xfrm>
        </p:spPr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프로그래밍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7611" y="388014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게임공학과 </a:t>
            </a:r>
            <a:r>
              <a:rPr lang="en-US" altLang="ko-KR" sz="2800" dirty="0" smtClean="0"/>
              <a:t>2012182045 </a:t>
            </a:r>
            <a:r>
              <a:rPr lang="ko-KR" altLang="en-US" sz="2800" dirty="0" smtClean="0"/>
              <a:t>최재용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104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80415"/>
            <a:ext cx="8596668" cy="567309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개발 범위</a:t>
            </a:r>
            <a:endParaRPr lang="ko-KR" altLang="en-US" sz="2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41378"/>
              </p:ext>
            </p:extLst>
          </p:nvPr>
        </p:nvGraphicFramePr>
        <p:xfrm>
          <a:off x="677334" y="1028701"/>
          <a:ext cx="10565960" cy="544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88"/>
                <a:gridCol w="3941805"/>
                <a:gridCol w="3941805"/>
                <a:gridCol w="851262"/>
              </a:tblGrid>
              <a:tr h="32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목표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 완료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진척도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조작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방어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마우스 </a:t>
                      </a:r>
                      <a:r>
                        <a:rPr lang="ko-KR" altLang="en-US" sz="1400" dirty="0" err="1" smtClean="0"/>
                        <a:t>좌클릭으로</a:t>
                      </a:r>
                      <a:r>
                        <a:rPr lang="ko-KR" altLang="en-US" sz="1400" dirty="0" smtClean="0"/>
                        <a:t> 사격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방어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마우스 </a:t>
                      </a:r>
                      <a:r>
                        <a:rPr lang="ko-KR" altLang="en-US" sz="1400" dirty="0" err="1" smtClean="0"/>
                        <a:t>좌클릭으로</a:t>
                      </a:r>
                      <a:r>
                        <a:rPr lang="ko-KR" altLang="en-US" sz="1400" dirty="0" smtClean="0"/>
                        <a:t> 사격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보스전에서는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키보드를 이용해서 좌우 이동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120%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적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플레이어와 같이 이동하며 플레이어를 공격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보스는 보스만의 패턴을 가짐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플레이어와 같이 이동하며 플레이어를 공격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80%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/>
                        <a:t>맵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개의 스테이지와 보스 스테이지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개의 스테이지와 보스 스테이지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아이템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공격속도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총기 재장전 속도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쉴드량</a:t>
                      </a:r>
                      <a:r>
                        <a:rPr lang="ko-KR" altLang="en-US" sz="1400" dirty="0" smtClean="0"/>
                        <a:t>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쉴드</a:t>
                      </a:r>
                      <a:r>
                        <a:rPr lang="ko-KR" altLang="en-US" sz="1400" dirty="0" smtClean="0"/>
                        <a:t> 재충전 속도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새로운 총기들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공격속도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총기 재장전 속도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쉴드량</a:t>
                      </a:r>
                      <a:r>
                        <a:rPr lang="ko-KR" altLang="en-US" sz="1400" dirty="0" smtClean="0"/>
                        <a:t> 증가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새로운 총기들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90%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사운드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근접 공격이나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총기 사격을</a:t>
                      </a:r>
                      <a:r>
                        <a:rPr lang="ko-KR" altLang="en-US" sz="1400" baseline="0" dirty="0" smtClean="0"/>
                        <a:t> 할 때 공격 사운드 재생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플레이어가 피해 입을 때 피격 사운드 재생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총기 사격을</a:t>
                      </a:r>
                      <a:r>
                        <a:rPr lang="ko-KR" altLang="en-US" sz="1400" baseline="0" dirty="0" smtClean="0"/>
                        <a:t> 할 때 공격 사운드 재생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플레이어가 피해 입을 때 피격 사운드 재생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90%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/>
                        <a:t>이펙트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캐릭터가 타격할 때 타격 </a:t>
                      </a:r>
                      <a:r>
                        <a:rPr lang="ko-KR" altLang="en-US" sz="1400" dirty="0" err="1" smtClean="0"/>
                        <a:t>이펙트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baseline="0" dirty="0" smtClean="0"/>
                        <a:t>및 화면 흔들림을 통해 </a:t>
                      </a:r>
                      <a:r>
                        <a:rPr lang="ko-KR" altLang="en-US" sz="1400" baseline="0" dirty="0" err="1" smtClean="0"/>
                        <a:t>타격감</a:t>
                      </a:r>
                      <a:r>
                        <a:rPr lang="ko-KR" altLang="en-US" sz="1400" baseline="0" dirty="0" smtClean="0"/>
                        <a:t> 전달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구현 못함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0%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애니메이션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달리기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근접 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총기 사격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방어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모션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달리기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근접 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총기 사격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쉴드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이펙트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88886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715</TotalTime>
  <Words>175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HY그래픽M</vt:lpstr>
      <vt:lpstr>맑은 고딕</vt:lpstr>
      <vt:lpstr>Arial</vt:lpstr>
      <vt:lpstr>Trebuchet MS</vt:lpstr>
      <vt:lpstr>Wingdings 3</vt:lpstr>
      <vt:lpstr>패싯</vt:lpstr>
      <vt:lpstr>2D게임 프로그래밍 프로젝트 최종 발표</vt:lpstr>
      <vt:lpstr>개발 범위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프로젝트</dc:title>
  <dc:creator>Microsoft 계정</dc:creator>
  <cp:lastModifiedBy>최재용</cp:lastModifiedBy>
  <cp:revision>22</cp:revision>
  <dcterms:created xsi:type="dcterms:W3CDTF">2015-09-16T06:38:05Z</dcterms:created>
  <dcterms:modified xsi:type="dcterms:W3CDTF">2015-12-15T12:24:10Z</dcterms:modified>
</cp:coreProperties>
</file>