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0"/>
  </p:notesMasterIdLst>
  <p:sldIdLst>
    <p:sldId id="334" r:id="rId3"/>
    <p:sldId id="261" r:id="rId4"/>
    <p:sldId id="263" r:id="rId5"/>
    <p:sldId id="262" r:id="rId6"/>
    <p:sldId id="265" r:id="rId7"/>
    <p:sldId id="264" r:id="rId8"/>
    <p:sldId id="266" r:id="rId9"/>
    <p:sldId id="268" r:id="rId10"/>
    <p:sldId id="273" r:id="rId11"/>
    <p:sldId id="270" r:id="rId12"/>
    <p:sldId id="260" r:id="rId13"/>
    <p:sldId id="323" r:id="rId14"/>
    <p:sldId id="272" r:id="rId15"/>
    <p:sldId id="271" r:id="rId16"/>
    <p:sldId id="274" r:id="rId17"/>
    <p:sldId id="259" r:id="rId18"/>
    <p:sldId id="275" r:id="rId19"/>
    <p:sldId id="276" r:id="rId20"/>
    <p:sldId id="277" r:id="rId21"/>
    <p:sldId id="278" r:id="rId22"/>
    <p:sldId id="293" r:id="rId23"/>
    <p:sldId id="279" r:id="rId24"/>
    <p:sldId id="280" r:id="rId25"/>
    <p:sldId id="281" r:id="rId26"/>
    <p:sldId id="285" r:id="rId27"/>
    <p:sldId id="311" r:id="rId28"/>
    <p:sldId id="282" r:id="rId29"/>
    <p:sldId id="286" r:id="rId30"/>
    <p:sldId id="289" r:id="rId31"/>
    <p:sldId id="290" r:id="rId32"/>
    <p:sldId id="291" r:id="rId33"/>
    <p:sldId id="292" r:id="rId34"/>
    <p:sldId id="294" r:id="rId35"/>
    <p:sldId id="295" r:id="rId36"/>
    <p:sldId id="298" r:id="rId37"/>
    <p:sldId id="296" r:id="rId38"/>
    <p:sldId id="297" r:id="rId39"/>
    <p:sldId id="301" r:id="rId40"/>
    <p:sldId id="299" r:id="rId41"/>
    <p:sldId id="312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3" r:id="rId51"/>
    <p:sldId id="314" r:id="rId52"/>
    <p:sldId id="317" r:id="rId53"/>
    <p:sldId id="318" r:id="rId54"/>
    <p:sldId id="304" r:id="rId55"/>
    <p:sldId id="283" r:id="rId56"/>
    <p:sldId id="315" r:id="rId57"/>
    <p:sldId id="324" r:id="rId58"/>
    <p:sldId id="320" r:id="rId59"/>
    <p:sldId id="321" r:id="rId60"/>
    <p:sldId id="322" r:id="rId61"/>
    <p:sldId id="325" r:id="rId62"/>
    <p:sldId id="326" r:id="rId63"/>
    <p:sldId id="328" r:id="rId64"/>
    <p:sldId id="329" r:id="rId65"/>
    <p:sldId id="330" r:id="rId66"/>
    <p:sldId id="331" r:id="rId67"/>
    <p:sldId id="332" r:id="rId68"/>
    <p:sldId id="333" r:id="rId6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201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3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STOR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PowerPoint Template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pic>
        <p:nvPicPr>
          <p:cNvPr id="11" name="Opening Black Lagoon -- Red Fraction (full version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230" y="-7899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24242" numSld="999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 Blue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33CFCE"/>
      </a:accent1>
      <a:accent2>
        <a:srgbClr val="28ADAA"/>
      </a:accent2>
      <a:accent3>
        <a:srgbClr val="1F8583"/>
      </a:accent3>
      <a:accent4>
        <a:srgbClr val="186664"/>
      </a:accent4>
      <a:accent5>
        <a:srgbClr val="ECF03A"/>
      </a:accent5>
      <a:accent6>
        <a:srgbClr val="A3A70D"/>
      </a:accent6>
      <a:hlink>
        <a:srgbClr val="33CFCE"/>
      </a:hlink>
      <a:folHlink>
        <a:srgbClr val="1F8583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astor Blue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33CFCE"/>
      </a:accent1>
      <a:accent2>
        <a:srgbClr val="28ADAA"/>
      </a:accent2>
      <a:accent3>
        <a:srgbClr val="1F8583"/>
      </a:accent3>
      <a:accent4>
        <a:srgbClr val="186664"/>
      </a:accent4>
      <a:accent5>
        <a:srgbClr val="ECF03A"/>
      </a:accent5>
      <a:accent6>
        <a:srgbClr val="A3A70D"/>
      </a:accent6>
      <a:hlink>
        <a:srgbClr val="33CFCE"/>
      </a:hlink>
      <a:folHlink>
        <a:srgbClr val="1F8583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11699</TotalTime>
  <Words>5905</Words>
  <Application>Microsoft Office PowerPoint</Application>
  <PresentationFormat>Custom</PresentationFormat>
  <Paragraphs>548</Paragraphs>
  <Slides>67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ＭＳ Ｐゴシック</vt:lpstr>
      <vt:lpstr>Spica Neue P</vt:lpstr>
      <vt:lpstr>Spica Neue P Light</vt:lpstr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READ ME</vt:lpstr>
      <vt:lpstr>CASTOR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Jun</cp:lastModifiedBy>
  <cp:revision>225</cp:revision>
  <dcterms:created xsi:type="dcterms:W3CDTF">2015-08-02T15:43:04Z</dcterms:created>
  <dcterms:modified xsi:type="dcterms:W3CDTF">2016-09-20T22:38:02Z</dcterms:modified>
</cp:coreProperties>
</file>