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70"/>
  </p:notesMasterIdLst>
  <p:sldIdLst>
    <p:sldId id="334" r:id="rId3"/>
    <p:sldId id="261" r:id="rId4"/>
    <p:sldId id="263" r:id="rId5"/>
    <p:sldId id="262" r:id="rId6"/>
    <p:sldId id="265" r:id="rId7"/>
    <p:sldId id="264" r:id="rId8"/>
    <p:sldId id="266" r:id="rId9"/>
    <p:sldId id="268" r:id="rId10"/>
    <p:sldId id="273" r:id="rId11"/>
    <p:sldId id="270" r:id="rId12"/>
    <p:sldId id="260" r:id="rId13"/>
    <p:sldId id="323" r:id="rId14"/>
    <p:sldId id="272" r:id="rId15"/>
    <p:sldId id="271" r:id="rId16"/>
    <p:sldId id="274" r:id="rId17"/>
    <p:sldId id="259" r:id="rId18"/>
    <p:sldId id="275" r:id="rId19"/>
    <p:sldId id="276" r:id="rId20"/>
    <p:sldId id="277" r:id="rId21"/>
    <p:sldId id="278" r:id="rId22"/>
    <p:sldId id="293" r:id="rId23"/>
    <p:sldId id="279" r:id="rId24"/>
    <p:sldId id="280" r:id="rId25"/>
    <p:sldId id="281" r:id="rId26"/>
    <p:sldId id="285" r:id="rId27"/>
    <p:sldId id="311" r:id="rId28"/>
    <p:sldId id="282" r:id="rId29"/>
    <p:sldId id="286" r:id="rId30"/>
    <p:sldId id="289" r:id="rId31"/>
    <p:sldId id="290" r:id="rId32"/>
    <p:sldId id="291" r:id="rId33"/>
    <p:sldId id="292" r:id="rId34"/>
    <p:sldId id="294" r:id="rId35"/>
    <p:sldId id="295" r:id="rId36"/>
    <p:sldId id="298" r:id="rId37"/>
    <p:sldId id="296" r:id="rId38"/>
    <p:sldId id="297" r:id="rId39"/>
    <p:sldId id="301" r:id="rId40"/>
    <p:sldId id="299" r:id="rId41"/>
    <p:sldId id="312" r:id="rId42"/>
    <p:sldId id="302" r:id="rId43"/>
    <p:sldId id="303" r:id="rId44"/>
    <p:sldId id="305" r:id="rId45"/>
    <p:sldId id="306" r:id="rId46"/>
    <p:sldId id="307" r:id="rId47"/>
    <p:sldId id="308" r:id="rId48"/>
    <p:sldId id="309" r:id="rId49"/>
    <p:sldId id="310" r:id="rId50"/>
    <p:sldId id="313" r:id="rId51"/>
    <p:sldId id="314" r:id="rId52"/>
    <p:sldId id="317" r:id="rId53"/>
    <p:sldId id="318" r:id="rId54"/>
    <p:sldId id="304" r:id="rId55"/>
    <p:sldId id="283" r:id="rId56"/>
    <p:sldId id="315" r:id="rId57"/>
    <p:sldId id="324" r:id="rId58"/>
    <p:sldId id="320" r:id="rId59"/>
    <p:sldId id="321" r:id="rId60"/>
    <p:sldId id="322" r:id="rId61"/>
    <p:sldId id="325" r:id="rId62"/>
    <p:sldId id="326" r:id="rId63"/>
    <p:sldId id="328" r:id="rId64"/>
    <p:sldId id="329" r:id="rId65"/>
    <p:sldId id="330" r:id="rId66"/>
    <p:sldId id="331" r:id="rId67"/>
    <p:sldId id="332" r:id="rId68"/>
    <p:sldId id="333" r:id="rId69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5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overlay val="0"/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3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Roboto" TargetMode="Externa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 </a:t>
            </a:r>
            <a:r>
              <a:rPr kumimoji="1" lang="en-US" altLang="ja-JP" dirty="0">
                <a:solidFill>
                  <a:schemeClr val="accent1"/>
                </a:solidFill>
              </a:rPr>
              <a:t>ME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Download and install </a:t>
            </a:r>
            <a:r>
              <a:rPr kumimoji="1" lang="en-US" altLang="ja-JP" dirty="0">
                <a:hlinkClick r:id="rId2"/>
              </a:rPr>
              <a:t>Roboto font family</a:t>
            </a:r>
            <a:r>
              <a:rPr kumimoji="1" lang="en-US" altLang="ja-JP" dirty="0"/>
              <a:t> before editing this template (need to restart PowerPoint after installing them).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Do not sell or distribute this template.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There are 2 types of slides. One has a Layout(defined by Slide Master) and another doesn’t. To customize slides defined by Layout, open Slide Master from “View” tab.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About the slides defined by Layout, select a slide and hit Enter, and you don’t have to delete all texts and icons.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Enjoy it! :)</a:t>
            </a:r>
            <a:endParaRPr kumimoji="1" lang="ja-JP" alt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0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STOR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PowerPoint Template</a:t>
            </a:r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Jun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  <p:pic>
        <p:nvPicPr>
          <p:cNvPr id="11" name="Opening Black Lagoon -- Red Fraction (full version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230" y="-7899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4242" numSld="999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Lorem ipsum dolor sit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, no ipsum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vis, ne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vel. Mel et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At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stet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quo. </a:t>
            </a:r>
          </a:p>
          <a:p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ex. In per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at prima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ea. His ex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an,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ad sed.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at, ne perfecto </a:t>
            </a:r>
            <a:r>
              <a:rPr kumimoji="1" lang="en-US" altLang="ja-JP" dirty="0" err="1"/>
              <a:t>inimicus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commune.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salutatus</a:t>
            </a:r>
            <a:r>
              <a:rPr kumimoji="1" lang="en-US" altLang="ja-JP" dirty="0"/>
              <a:t>, oblique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case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sale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ex sea, per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Per impetus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vim,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ad quod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denique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voluptaria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sea ne. Vis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minimum at, </a:t>
            </a:r>
            <a:r>
              <a:rPr kumimoji="1" lang="en-US" altLang="ja-JP" dirty="0" err="1"/>
              <a:t>reque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vim et. Ne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est. Mel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SIMPLE </a:t>
            </a:r>
            <a:r>
              <a:rPr kumimoji="1" lang="en-US" altLang="ja-JP" dirty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5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400"/>
                            </p:stCondLst>
                            <p:childTnLst>
                              <p:par>
                                <p:cTn id="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4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 animBg="1"/>
      <p:bldP spid="6" grpId="0" animBg="1"/>
      <p:bldP spid="10" grpId="0"/>
      <p:bldP spid="11" grpId="0"/>
      <p:bldP spid="19" grpId="0"/>
      <p:bldP spid="19" grpId="1"/>
      <p:bldP spid="20" grpId="0" animBg="1"/>
      <p:bldP spid="21" grpId="0" animBg="1"/>
      <p:bldP spid="22" grpId="0"/>
      <p:bldP spid="23" grpId="0"/>
      <p:bldP spid="24" grpId="0"/>
      <p:bldP spid="24" grpId="1"/>
      <p:bldP spid="25" grpId="0" animBg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750"/>
                            </p:stCondLst>
                            <p:childTnLst>
                              <p:par>
                                <p:cTn id="1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25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25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25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25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25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25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225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 Yellow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CF03A"/>
      </a:accent1>
      <a:accent2>
        <a:srgbClr val="CDD210"/>
      </a:accent2>
      <a:accent3>
        <a:srgbClr val="A3A70D"/>
      </a:accent3>
      <a:accent4>
        <a:srgbClr val="81840A"/>
      </a:accent4>
      <a:accent5>
        <a:srgbClr val="1694B2"/>
      </a:accent5>
      <a:accent6>
        <a:srgbClr val="0F6377"/>
      </a:accent6>
      <a:hlink>
        <a:srgbClr val="ECF03A"/>
      </a:hlink>
      <a:folHlink>
        <a:srgbClr val="A3A70D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astor Yellow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CF03A"/>
      </a:accent1>
      <a:accent2>
        <a:srgbClr val="CDD210"/>
      </a:accent2>
      <a:accent3>
        <a:srgbClr val="A3A70D"/>
      </a:accent3>
      <a:accent4>
        <a:srgbClr val="81840A"/>
      </a:accent4>
      <a:accent5>
        <a:srgbClr val="1694B2"/>
      </a:accent5>
      <a:accent6>
        <a:srgbClr val="0F6377"/>
      </a:accent6>
      <a:hlink>
        <a:srgbClr val="ECF03A"/>
      </a:hlink>
      <a:folHlink>
        <a:srgbClr val="A3A70D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11698</TotalTime>
  <Words>5905</Words>
  <Application>Microsoft Office PowerPoint</Application>
  <PresentationFormat>Custom</PresentationFormat>
  <Paragraphs>548</Paragraphs>
  <Slides>67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ＭＳ Ｐゴシック</vt:lpstr>
      <vt:lpstr>Spica Neue P</vt:lpstr>
      <vt:lpstr>Spica Neue P Light</vt:lpstr>
      <vt:lpstr>Arial</vt:lpstr>
      <vt:lpstr>Calibri</vt:lpstr>
      <vt:lpstr>Roboto</vt:lpstr>
      <vt:lpstr>Roboto Bold</vt:lpstr>
      <vt:lpstr>Wingdings</vt:lpstr>
      <vt:lpstr>Contents</vt:lpstr>
      <vt:lpstr>No Header and Footer</vt:lpstr>
      <vt:lpstr>READ ME</vt:lpstr>
      <vt:lpstr>CASTOR</vt:lpstr>
      <vt:lpstr>LET’S BEGIN NOW!</vt:lpstr>
      <vt:lpstr>TABLE OF CONTENTS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Presentation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Presentation</vt:lpstr>
      <vt:lpstr>PowerPoint Presentation</vt:lpstr>
      <vt:lpstr>PowerPoint Presentation</vt:lpstr>
      <vt:lpstr>PowerPoint Presentation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Presentation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Jun</cp:lastModifiedBy>
  <cp:revision>221</cp:revision>
  <dcterms:created xsi:type="dcterms:W3CDTF">2015-08-02T15:43:04Z</dcterms:created>
  <dcterms:modified xsi:type="dcterms:W3CDTF">2016-09-20T22:32:38Z</dcterms:modified>
</cp:coreProperties>
</file>