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8"/>
  </p:notesMasterIdLst>
  <p:sldIdLst>
    <p:sldId id="334" r:id="rId3"/>
    <p:sldId id="261" r:id="rId4"/>
    <p:sldId id="262" r:id="rId5"/>
    <p:sldId id="263" r:id="rId6"/>
    <p:sldId id="277" r:id="rId7"/>
    <p:sldId id="265" r:id="rId8"/>
    <p:sldId id="294" r:id="rId9"/>
    <p:sldId id="270" r:id="rId10"/>
    <p:sldId id="268" r:id="rId11"/>
    <p:sldId id="336" r:id="rId12"/>
    <p:sldId id="337" r:id="rId13"/>
    <p:sldId id="338" r:id="rId14"/>
    <p:sldId id="339" r:id="rId15"/>
    <p:sldId id="340" r:id="rId16"/>
    <p:sldId id="333" r:id="rId1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9472C-E82E-868A-326D-89229135D7BD}" v="338" dt="2021-07-16T13:26:36.774"/>
    <p1510:client id="{3333680F-0B0E-F696-C235-C88CBA2680CF}" v="1362" dt="2021-07-16T04:11:53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8" y="6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5503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7858 6191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8811 6112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10663 7329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11456 5398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10054 5318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8864 6429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8864 5953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7990 4974 16383 0 0,'0'0'-16383'0'0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8229 4445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6T13:45:2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7779 6191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perezgo@envigado.edu.co" TargetMode="External"/><Relationship Id="rId7" Type="http://schemas.openxmlformats.org/officeDocument/2006/relationships/hyperlink" Target="http://thepopp.com/" TargetMode="External"/><Relationship Id="rId2" Type="http://schemas.openxmlformats.org/officeDocument/2006/relationships/hyperlink" Target="mailto:Juan.young@envigado.edu.o" TargetMode="External"/><Relationship Id="rId1" Type="http://schemas.openxmlformats.org/officeDocument/2006/relationships/slideLayout" Target="../slideLayouts/slideLayout56.xml"/><Relationship Id="rId6" Type="http://schemas.openxmlformats.org/officeDocument/2006/relationships/hyperlink" Target="https://github.com/jayounghoyos/Olimpiadas-Roboticas-2021" TargetMode="External"/><Relationship Id="rId5" Type="http://schemas.openxmlformats.org/officeDocument/2006/relationships/hyperlink" Target="mailto:jose.sanchezp@envigado.edu.co" TargetMode="External"/><Relationship Id="rId4" Type="http://schemas.openxmlformats.org/officeDocument/2006/relationships/hyperlink" Target="mailto:evelyn.estrada@envigado.edu.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Hi</a:t>
            </a:r>
            <a:r>
              <a:rPr kumimoji="1" lang="en-US" dirty="0">
                <a:solidFill>
                  <a:schemeClr val="accent1"/>
                </a:solidFill>
                <a:ea typeface="Roboto Bold"/>
              </a:rPr>
              <a:t>gía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Evelyn Estrada Sanchez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Daniel Perez Gomez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Jose Julian Sanchez Parra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ja-JP" dirty="0"/>
              <a:t>Juan Andrés Young Hoyos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Normal Superior de Envigado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378"/>
          <a:stretch/>
        </p:blipFill>
        <p:spPr>
          <a:xfrm>
            <a:off x="960120" y="959971"/>
            <a:ext cx="16367760" cy="7254073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915900" y="9533053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</a:pPr>
            <a:fld id="{03EB59E2-90B9-4CD3-AC74-D672227E13C3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 algn="r" defTabSz="457200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0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982"/>
          <a:stretch/>
        </p:blipFill>
        <p:spPr>
          <a:xfrm>
            <a:off x="960120" y="959971"/>
            <a:ext cx="16367760" cy="7254073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915900" y="9533053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  <a:defRPr/>
            </a:pPr>
            <a:fld id="{03EB59E2-90B9-4CD3-AC74-D672227E13C3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 algn="r" defTabSz="457200">
                <a:spcAft>
                  <a:spcPts val="600"/>
                </a:spcAft>
                <a:defRPr/>
              </a:pPr>
              <a:t>11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6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5412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6"/>
          <a:stretch/>
        </p:blipFill>
        <p:spPr>
          <a:xfrm>
            <a:off x="1026862" y="1028541"/>
            <a:ext cx="16232438" cy="82283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5674931" y="9518766"/>
            <a:ext cx="2251879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03EB59E2-90B9-4CD3-AC74-D672227E13C3}" type="slidenum">
              <a:rPr lang="en-US" sz="1300">
                <a:solidFill>
                  <a:schemeClr val="bg1">
                    <a:alpha val="6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12</a:t>
            </a:fld>
            <a:endParaRPr lang="en-US" sz="130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" r="1213" b="1"/>
          <a:stretch/>
        </p:blipFill>
        <p:spPr>
          <a:xfrm>
            <a:off x="482599" y="482525"/>
            <a:ext cx="17322801" cy="9320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915900" y="9771576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03EB59E2-90B9-4CD3-AC74-D672227E13C3}" type="slidenum">
              <a:rPr lang="en-US" sz="1200">
                <a:solidFill>
                  <a:schemeClr val="tx1">
                    <a:tint val="75000"/>
                    <a:alpha val="8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5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2" b="-1"/>
          <a:stretch/>
        </p:blipFill>
        <p:spPr>
          <a:xfrm>
            <a:off x="482599" y="482525"/>
            <a:ext cx="17322801" cy="93203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915900" y="9771576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03EB59E2-90B9-4CD3-AC74-D672227E13C3}" type="slidenum">
              <a:rPr lang="en-US" sz="1200">
                <a:solidFill>
                  <a:schemeClr val="tx1">
                    <a:tint val="75000"/>
                    <a:alpha val="8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7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304195" y="6661971"/>
            <a:ext cx="10495111" cy="3006521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Juan.young@envigado.edu.o</a:t>
            </a:r>
            <a:endParaRPr lang="en-US" altLang="ja-JP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daniel.perezgo@envigado.edu.co</a:t>
            </a:r>
            <a:endParaRPr lang="en-US" altLang="ja-JP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evelyn.estrada@envigado.edu.co</a:t>
            </a:r>
            <a:endParaRPr lang="en-US" dirty="0">
              <a:ea typeface="Roboto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jose.sanchezp@envigado.edu.co</a:t>
            </a:r>
            <a:endParaRPr lang="en-US" dirty="0">
              <a:ea typeface="Roboto"/>
            </a:endParaRPr>
          </a:p>
          <a:p>
            <a:r>
              <a:rPr lang="en-US" altLang="ja-JP"/>
              <a:t>Github ___ </a:t>
            </a:r>
            <a:r>
              <a:rPr lang="en-US" dirty="0">
                <a:ea typeface="+mn-lt"/>
                <a:cs typeface="+mn-lt"/>
                <a:hlinkClick r:id="rId6"/>
              </a:rPr>
              <a:t>https://github.com/jayounghoyos/Olimpiadas-Roboticas-2021</a:t>
            </a:r>
          </a:p>
          <a:p>
            <a:r>
              <a:rPr lang="en-US">
                <a:ea typeface="+mn-lt"/>
                <a:cs typeface="+mn-lt"/>
              </a:rPr>
              <a:t>The Power of PowerPoint – </a:t>
            </a:r>
            <a:r>
              <a:rPr lang="en-US" dirty="0">
                <a:ea typeface="+mn-lt"/>
                <a:cs typeface="+mn-lt"/>
                <a:hlinkClick r:id="rId7"/>
              </a:rPr>
              <a:t>thepopp.com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Roboto Bold"/>
              </a:rPr>
              <a:t>Hi</a:t>
            </a:r>
            <a:r>
              <a:rPr lang="en-US" altLang="ja-JP" dirty="0">
                <a:solidFill>
                  <a:schemeClr val="accent1"/>
                </a:solidFill>
                <a:latin typeface="Roboto Bold"/>
              </a:rPr>
              <a:t>gía</a:t>
            </a:r>
            <a:endParaRPr lang="en-US" dirty="0">
              <a:solidFill>
                <a:schemeClr val="accent1"/>
              </a:solidFill>
              <a:ea typeface="Roboto Bold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altLang="ja-JP" dirty="0">
                <a:ea typeface="Roboto Bold"/>
              </a:rPr>
              <a:t>El mejor robot desinfectante sobre ruedas</a:t>
            </a:r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s-CO" altLang="ja-JP"/>
              <a:t>Introducción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159" y="290767"/>
            <a:ext cx="9008167" cy="8773995"/>
          </a:xfrm>
        </p:spPr>
        <p:txBody>
          <a:bodyPr/>
          <a:lstStyle/>
          <a:p>
            <a:r>
              <a:rPr kumimoji="1" lang="en-US" altLang="ja-JP" sz="8800" dirty="0"/>
              <a:t>TABLA </a:t>
            </a:r>
            <a:r>
              <a:rPr kumimoji="1" lang="en-US" altLang="ja-JP" sz="8800"/>
              <a:t>DE </a:t>
            </a:r>
            <a:br>
              <a:rPr kumimoji="1" lang="en-US" altLang="ja-JP" sz="8800" dirty="0">
                <a:solidFill>
                  <a:srgbClr val="FFFFFF"/>
                </a:solidFill>
              </a:rPr>
            </a:br>
            <a:r>
              <a:rPr kumimoji="1" lang="en-US" altLang="ja-JP" sz="8800">
                <a:solidFill>
                  <a:schemeClr val="accent1"/>
                </a:solidFill>
              </a:rPr>
              <a:t>CONTENIDOS</a:t>
            </a:r>
            <a:endParaRPr lang="en-US" altLang="ja-JP" sz="880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Nombre</a:t>
            </a:r>
            <a:endParaRPr lang="en-US" altLang="ja-JP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+mj-lt"/>
                <a:cs typeface="+mj-lt"/>
              </a:rPr>
              <a:t>Diseño 3D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s-CO">
                <a:ea typeface="+mj-lt"/>
                <a:cs typeface="+mj-lt"/>
              </a:rPr>
              <a:t>Diseño físico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>
                <a:ea typeface="+mj-lt"/>
                <a:cs typeface="+mj-lt"/>
              </a:rPr>
              <a:t>Código del arduino</a:t>
            </a:r>
            <a:endParaRPr lang="en-US" altLang="ja-JP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0660E1-A865-4FA4-935C-7ED5530C8306}"/>
                  </a:ext>
                </a:extLst>
              </p14:cNvPr>
              <p14:cNvContentPartPr/>
              <p14:nvPr/>
            </p14:nvContentPartPr>
            <p14:xfrm>
              <a:off x="4683981" y="4524817"/>
              <a:ext cx="19050" cy="1905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0660E1-A865-4FA4-935C-7ED5530C8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531" y="3572317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B9D2E9-DFC2-469A-A45C-8A34429F27C8}"/>
                  </a:ext>
                </a:extLst>
              </p14:cNvPr>
              <p14:cNvContentPartPr/>
              <p14:nvPr/>
            </p14:nvContentPartPr>
            <p14:xfrm>
              <a:off x="5684444" y="6093724"/>
              <a:ext cx="19050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B9D2E9-DFC2-469A-A45C-8A34429F2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0994" y="51602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3288C7-A244-45F1-8022-D57C9907188D}"/>
                  </a:ext>
                </a:extLst>
              </p14:cNvPr>
              <p14:cNvContentPartPr/>
              <p14:nvPr/>
            </p14:nvContentPartPr>
            <p14:xfrm>
              <a:off x="6366577" y="4433866"/>
              <a:ext cx="19050" cy="190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3288C7-A244-45F1-8022-D57C99071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077" y="35004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19D709-E32A-4660-931D-8B06DB31B96B}"/>
                  </a:ext>
                </a:extLst>
              </p14:cNvPr>
              <p14:cNvContentPartPr/>
              <p14:nvPr/>
            </p14:nvContentPartPr>
            <p14:xfrm>
              <a:off x="5161475" y="4365653"/>
              <a:ext cx="19050" cy="19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19D709-E32A-4660-931D-8B06DB31B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975" y="341315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524770-92D5-4B85-BAD8-F558D4128F37}"/>
                  </a:ext>
                </a:extLst>
              </p14:cNvPr>
              <p14:cNvContentPartPr/>
              <p14:nvPr/>
            </p14:nvContentPartPr>
            <p14:xfrm>
              <a:off x="4138275" y="5320639"/>
              <a:ext cx="19050" cy="190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524770-92D5-4B85-BAD8-F558D4128F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4825" y="436813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E4EDE3-ACB8-4F70-A64B-62AB81A0B065}"/>
                  </a:ext>
                </a:extLst>
              </p14:cNvPr>
              <p14:cNvContentPartPr/>
              <p14:nvPr/>
            </p14:nvContentPartPr>
            <p14:xfrm>
              <a:off x="4138275" y="4911359"/>
              <a:ext cx="19050" cy="190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E4EDE3-ACB8-4F70-A64B-62AB81A0B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4825" y="395885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E365CF-7B8D-4795-9C50-3117CFA9563B}"/>
                  </a:ext>
                </a:extLst>
              </p14:cNvPr>
              <p14:cNvContentPartPr/>
              <p14:nvPr/>
            </p14:nvContentPartPr>
            <p14:xfrm>
              <a:off x="3387928" y="4070062"/>
              <a:ext cx="19050" cy="190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E365CF-7B8D-4795-9C50-3117CFA95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5428" y="311756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BE81C52-26C4-4EB5-BBC0-B7EDDC157F42}"/>
                  </a:ext>
                </a:extLst>
              </p14:cNvPr>
              <p14:cNvContentPartPr/>
              <p14:nvPr/>
            </p14:nvContentPartPr>
            <p14:xfrm>
              <a:off x="3592568" y="3615306"/>
              <a:ext cx="19050" cy="1905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BE81C52-26C4-4EB5-BBC0-B7EDDC157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9118" y="266280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DFFBFB-D08D-4C07-AC7B-BA7E38CE8DA1}"/>
                  </a:ext>
                </a:extLst>
              </p14:cNvPr>
              <p14:cNvContentPartPr/>
              <p14:nvPr/>
            </p14:nvContentPartPr>
            <p14:xfrm>
              <a:off x="3206026" y="5115999"/>
              <a:ext cx="19050" cy="190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DFFBFB-D08D-4C07-AC7B-BA7E38CE8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2576" y="41634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CA22B1-6150-411F-969E-EB5971CAD5D5}"/>
                  </a:ext>
                </a:extLst>
              </p14:cNvPr>
              <p14:cNvContentPartPr/>
              <p14:nvPr/>
            </p14:nvContentPartPr>
            <p14:xfrm>
              <a:off x="3274239" y="5115999"/>
              <a:ext cx="19050" cy="190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CA22B1-6150-411F-969E-EB5971CAD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739" y="4163499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C59E9C-023F-4351-B8F0-C83EB6D390BD}"/>
                  </a:ext>
                </a:extLst>
              </p14:cNvPr>
              <p14:cNvContentPartPr/>
              <p14:nvPr/>
            </p14:nvContentPartPr>
            <p14:xfrm>
              <a:off x="4092799" y="5047786"/>
              <a:ext cx="19050" cy="190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C59E9C-023F-4351-B8F0-C83EB6D39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349" y="411433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90F1BD-41E0-4017-8CFA-5BE1BF0AC1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1120"/>
          <a:stretch/>
        </p:blipFill>
        <p:spPr>
          <a:xfrm>
            <a:off x="20" y="10"/>
            <a:ext cx="18283408" cy="10285402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34782"/>
            <a:ext cx="16525414" cy="3393038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927093" y="6277654"/>
            <a:ext cx="13898656" cy="9341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br>
              <a:rPr lang="en-US" altLang="ja-JP" sz="1400">
                <a:solidFill>
                  <a:schemeClr val="tx1"/>
                </a:solidFill>
                <a:latin typeface="+mj-lt"/>
              </a:rPr>
            </a:br>
            <a:br>
              <a:rPr kumimoji="1" lang="en-US" altLang="ja-JP" sz="1400">
                <a:solidFill>
                  <a:schemeClr val="tx1"/>
                </a:solidFill>
                <a:latin typeface="+mj-lt"/>
              </a:rPr>
            </a:br>
            <a:br>
              <a:rPr kumimoji="1" lang="en-US" altLang="ja-JP" sz="1400">
                <a:solidFill>
                  <a:schemeClr val="tx1"/>
                </a:solidFill>
                <a:latin typeface="+mj-lt"/>
              </a:rPr>
            </a:br>
            <a:br>
              <a:rPr kumimoji="1" lang="en-US" altLang="ja-JP" sz="1400">
                <a:solidFill>
                  <a:schemeClr val="tx1"/>
                </a:solidFill>
                <a:latin typeface="+mj-lt"/>
              </a:rPr>
            </a:br>
            <a:br>
              <a:rPr kumimoji="1" lang="en-US" altLang="ja-JP" sz="1400">
                <a:solidFill>
                  <a:schemeClr val="tx1"/>
                </a:solidFill>
                <a:latin typeface="+mj-lt"/>
              </a:rPr>
            </a:br>
            <a:endParaRPr lang="en-US" altLang="ja-JP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927094" y="7284257"/>
            <a:ext cx="14347542" cy="18735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70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En la mitología griega, </a:t>
            </a:r>
            <a:r>
              <a:rPr lang="en-US" sz="2700" b="1">
                <a:solidFill>
                  <a:schemeClr val="tx1"/>
                </a:solidFill>
              </a:rPr>
              <a:t>Higía</a:t>
            </a:r>
            <a:r>
              <a:rPr lang="en-US" sz="2700">
                <a:solidFill>
                  <a:schemeClr val="tx1"/>
                </a:solidFill>
              </a:rPr>
              <a:t> era la diosa de la salud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2915900" y="9533053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03EB59E2-90B9-4CD3-AC74-D672227E13C3}" type="slidenum">
              <a:rPr lang="en-US" sz="1800">
                <a:solidFill>
                  <a:srgbClr val="FFFFFF"/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5</a:t>
            </a:fld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wall, indoor, cluttered&#10;&#10;Description automatically generated">
            <a:extLst>
              <a:ext uri="{FF2B5EF4-FFF2-40B4-BE49-F238E27FC236}">
                <a16:creationId xmlns:a16="http://schemas.microsoft.com/office/drawing/2014/main" id="{8A87BE53-6721-49F1-819D-058BB5D323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" b="8"/>
          <a:stretch/>
        </p:blipFill>
        <p:spPr/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CO" altLang="ja-JP" dirty="0">
                <a:latin typeface="Roboto Bold"/>
              </a:rPr>
              <a:t>Diseño</a:t>
            </a:r>
            <a:r>
              <a:rPr kumimoji="1" lang="en-US" altLang="ja-JP" dirty="0">
                <a:latin typeface="Roboto Bold"/>
              </a:rPr>
              <a:t> </a:t>
            </a:r>
            <a:r>
              <a:rPr kumimoji="1" lang="en-US" altLang="ja-JP" dirty="0">
                <a:solidFill>
                  <a:schemeClr val="accent1"/>
                </a:solidFill>
                <a:latin typeface="Roboto Bold"/>
              </a:rPr>
              <a:t>físico</a:t>
            </a:r>
            <a:endParaRPr lang="en-US" altLang="ja-JP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indoor, wall, computer&#10;&#10;Description automatically generated">
            <a:extLst>
              <a:ext uri="{FF2B5EF4-FFF2-40B4-BE49-F238E27FC236}">
                <a16:creationId xmlns:a16="http://schemas.microsoft.com/office/drawing/2014/main" id="{23CB27C0-257B-430D-B3A8-38D6569307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4864" b="14864"/>
          <a:stretch/>
        </p:blipFill>
        <p:spPr/>
      </p:pic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394B13-43A6-4FBA-AB74-0E0151849C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3031" b="3031"/>
          <a:stretch/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s-CO" altLang="ja-JP" dirty="0">
                <a:latin typeface="Roboto Bold"/>
              </a:rPr>
              <a:t>Pruebas</a:t>
            </a:r>
            <a:r>
              <a:rPr kumimoji="1" lang="es-CO" altLang="ja-JP" dirty="0">
                <a:solidFill>
                  <a:srgbClr val="FFFFFF"/>
                </a:solidFill>
                <a:latin typeface="Roboto Bold"/>
              </a:rPr>
              <a:t> </a:t>
            </a:r>
            <a:r>
              <a:rPr kumimoji="1" lang="es-CO" altLang="ja-JP" dirty="0">
                <a:solidFill>
                  <a:schemeClr val="accent1"/>
                </a:solidFill>
                <a:latin typeface="Roboto Bold"/>
              </a:rPr>
              <a:t>con </a:t>
            </a:r>
            <a:r>
              <a:rPr kumimoji="1" lang="es-CO" dirty="0">
                <a:latin typeface="Roboto Bold"/>
                <a:ea typeface="Roboto Bold"/>
              </a:rPr>
              <a:t>el </a:t>
            </a:r>
            <a:r>
              <a:rPr kumimoji="1" lang="es-CO" dirty="0">
                <a:solidFill>
                  <a:schemeClr val="accent1"/>
                </a:solidFill>
                <a:latin typeface="Roboto Bold"/>
                <a:ea typeface="Roboto Bold"/>
              </a:rPr>
              <a:t>Motor</a:t>
            </a:r>
            <a:endParaRPr lang="es-CO" altLang="ja-JP" dirty="0">
              <a:solidFill>
                <a:schemeClr val="accent1"/>
              </a:solidFill>
              <a:ea typeface="Roboto Bold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s-CO" altLang="ja-JP" dirty="0"/>
              <a:t>Apretar el gatillo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CO" altLang="ja-JP" dirty="0"/>
              <a:t>Motor  Dc apretando el spray de gatillo.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Garra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s-CO" altLang="ja-JP" dirty="0"/>
              <a:t>Apretar el antibacterial con una garra.</a:t>
            </a:r>
            <a:endParaRPr lang="es-CO" dirty="0"/>
          </a:p>
          <a:p>
            <a:endParaRPr kumimoji="1" lang="ja-JP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8CA28B2-92C5-4BF0-B4DD-A070ED8765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5"/>
          <a:stretch/>
        </p:blipFill>
        <p:spPr>
          <a:xfrm>
            <a:off x="20" y="10"/>
            <a:ext cx="18287980" cy="10285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78981"/>
            <a:ext cx="18288000" cy="110465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812" y="7974629"/>
            <a:ext cx="16816388" cy="1117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kumimoji="1" lang="en-US" altLang="ja-JP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Diseño 3D</a:t>
            </a:r>
            <a:endParaRPr lang="en-US" altLang="ja-JP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7861761"/>
            <a:ext cx="18288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9200857"/>
            <a:ext cx="18288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1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0060" y="7336927"/>
            <a:ext cx="17323308" cy="2468499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9" y="7636464"/>
            <a:ext cx="11227180" cy="1896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kumimoji="1" lang="en-US" altLang="ja-JP" sz="7200">
                <a:solidFill>
                  <a:srgbClr val="FFFFFF"/>
                </a:solidFill>
                <a:latin typeface="+mj-lt"/>
              </a:rPr>
              <a:t>Código</a:t>
            </a:r>
            <a:endParaRPr lang="en-US" altLang="ja-JP" sz="7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7" name="Picture 17" descr="Shape, rectangle&#10;&#10;Description automatically generated">
            <a:extLst>
              <a:ext uri="{FF2B5EF4-FFF2-40B4-BE49-F238E27FC236}">
                <a16:creationId xmlns:a16="http://schemas.microsoft.com/office/drawing/2014/main" id="{7F070DA7-540E-4214-8AD6-218C8C4A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6763"/>
          <a:stretch/>
        </p:blipFill>
        <p:spPr>
          <a:xfrm>
            <a:off x="480060" y="479985"/>
            <a:ext cx="17323308" cy="6692375"/>
          </a:xfrm>
          <a:prstGeom prst="rect">
            <a:avLst/>
          </a:prstGeom>
        </p:spPr>
      </p:pic>
      <p:cxnSp>
        <p:nvCxnSpPr>
          <p:cNvPr id="62" name="Straight Connector 23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580264" y="7894940"/>
            <a:ext cx="0" cy="1371388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2915900" y="9750571"/>
            <a:ext cx="4114800" cy="547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03EB59E2-90B9-4CD3-AC74-D672227E13C3}" type="slidenum">
              <a:rPr lang="en-US" sz="1200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schemeClr val="tx1">
                  <a:lumMod val="75000"/>
                  <a:lumOff val="25000"/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11698</TotalTime>
  <Words>175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Higía</vt:lpstr>
      <vt:lpstr>Higía</vt:lpstr>
      <vt:lpstr>TABLA DE  CONTENIDOS</vt:lpstr>
      <vt:lpstr>LET’S BEGIN NOW!</vt:lpstr>
      <vt:lpstr>     </vt:lpstr>
      <vt:lpstr>Diseño físico</vt:lpstr>
      <vt:lpstr>Pruebas con el Motor</vt:lpstr>
      <vt:lpstr>Diseño 3D</vt:lpstr>
      <vt:lpstr>Código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Juan Andres Young Hoyos - Estudiante</cp:lastModifiedBy>
  <cp:revision>612</cp:revision>
  <dcterms:created xsi:type="dcterms:W3CDTF">2015-08-02T15:43:04Z</dcterms:created>
  <dcterms:modified xsi:type="dcterms:W3CDTF">2021-07-16T13:49:33Z</dcterms:modified>
</cp:coreProperties>
</file>