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8" r:id="rId4"/>
  </p:sldMasterIdLst>
  <p:notesMasterIdLst>
    <p:notesMasterId r:id="rId22"/>
  </p:notesMasterIdLst>
  <p:handoutMasterIdLst>
    <p:handoutMasterId r:id="rId23"/>
  </p:handoutMasterIdLst>
  <p:sldIdLst>
    <p:sldId id="256" r:id="rId5"/>
    <p:sldId id="310" r:id="rId6"/>
    <p:sldId id="290" r:id="rId7"/>
    <p:sldId id="373" r:id="rId8"/>
    <p:sldId id="378" r:id="rId9"/>
    <p:sldId id="305" r:id="rId10"/>
    <p:sldId id="374" r:id="rId11"/>
    <p:sldId id="379" r:id="rId12"/>
    <p:sldId id="325" r:id="rId13"/>
    <p:sldId id="377" r:id="rId14"/>
    <p:sldId id="380" r:id="rId15"/>
    <p:sldId id="381" r:id="rId16"/>
    <p:sldId id="382" r:id="rId17"/>
    <p:sldId id="383" r:id="rId18"/>
    <p:sldId id="328" r:id="rId19"/>
    <p:sldId id="384"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226" autoAdjust="0"/>
  </p:normalViewPr>
  <p:slideViewPr>
    <p:cSldViewPr snapToGrid="0">
      <p:cViewPr varScale="1">
        <p:scale>
          <a:sx n="91" d="100"/>
          <a:sy n="91" d="100"/>
        </p:scale>
        <p:origin x="322" y="62"/>
      </p:cViewPr>
      <p:guideLst/>
    </p:cSldViewPr>
  </p:slideViewPr>
  <p:outlineViewPr>
    <p:cViewPr>
      <p:scale>
        <a:sx n="33" d="100"/>
        <a:sy n="33" d="100"/>
      </p:scale>
      <p:origin x="0" y="-5467"/>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72" d="100"/>
          <a:sy n="72" d="100"/>
        </p:scale>
        <p:origin x="3010"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5F37830-0032-42FE-BB7D-4D0AEAE76A4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6D4F4FE-5BC5-49AA-86B9-F8316897080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1D8D8C1-C93D-42CA-9A97-FF499558D459}" type="datetimeFigureOut">
              <a:rPr lang="en-US" smtClean="0"/>
              <a:t>8/12/2024</a:t>
            </a:fld>
            <a:endParaRPr lang="en-US" dirty="0"/>
          </a:p>
        </p:txBody>
      </p:sp>
      <p:sp>
        <p:nvSpPr>
          <p:cNvPr id="4" name="Footer Placeholder 3">
            <a:extLst>
              <a:ext uri="{FF2B5EF4-FFF2-40B4-BE49-F238E27FC236}">
                <a16:creationId xmlns:a16="http://schemas.microsoft.com/office/drawing/2014/main" id="{8B6F02CC-5414-4BB2-A7DD-9EF9BB13A4A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E891B5D-A255-454F-9ABC-4D3310921B8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5B3D83-8D1A-4DFC-A85C-775CC8A19941}" type="slidenum">
              <a:rPr lang="en-US" smtClean="0"/>
              <a:t>‹#›</a:t>
            </a:fld>
            <a:endParaRPr lang="en-US" dirty="0"/>
          </a:p>
        </p:txBody>
      </p:sp>
    </p:spTree>
    <p:extLst>
      <p:ext uri="{BB962C8B-B14F-4D97-AF65-F5344CB8AC3E}">
        <p14:creationId xmlns:p14="http://schemas.microsoft.com/office/powerpoint/2010/main" val="21107771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846F56-1468-4900-AFBA-9E5EE306BC08}" type="datetimeFigureOut">
              <a:rPr lang="en-US" smtClean="0"/>
              <a:t>8/12/2024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702109-9DB5-4930-9529-97D0F7F71D9D}" type="slidenum">
              <a:rPr lang="en-US" smtClean="0"/>
              <a:t>‹#›</a:t>
            </a:fld>
            <a:endParaRPr lang="en-US" dirty="0"/>
          </a:p>
        </p:txBody>
      </p:sp>
    </p:spTree>
    <p:extLst>
      <p:ext uri="{BB962C8B-B14F-4D97-AF65-F5344CB8AC3E}">
        <p14:creationId xmlns:p14="http://schemas.microsoft.com/office/powerpoint/2010/main" val="24045455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2</a:t>
            </a:fld>
            <a:endParaRPr lang="en-US" dirty="0"/>
          </a:p>
        </p:txBody>
      </p:sp>
    </p:spTree>
    <p:extLst>
      <p:ext uri="{BB962C8B-B14F-4D97-AF65-F5344CB8AC3E}">
        <p14:creationId xmlns:p14="http://schemas.microsoft.com/office/powerpoint/2010/main" val="17035127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15</a:t>
            </a:fld>
            <a:endParaRPr lang="en-US" dirty="0"/>
          </a:p>
        </p:txBody>
      </p:sp>
    </p:spTree>
    <p:extLst>
      <p:ext uri="{BB962C8B-B14F-4D97-AF65-F5344CB8AC3E}">
        <p14:creationId xmlns:p14="http://schemas.microsoft.com/office/powerpoint/2010/main" val="12897074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16</a:t>
            </a:fld>
            <a:endParaRPr lang="en-US" dirty="0"/>
          </a:p>
        </p:txBody>
      </p:sp>
    </p:spTree>
    <p:extLst>
      <p:ext uri="{BB962C8B-B14F-4D97-AF65-F5344CB8AC3E}">
        <p14:creationId xmlns:p14="http://schemas.microsoft.com/office/powerpoint/2010/main" val="27398444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17</a:t>
            </a:fld>
            <a:endParaRPr lang="en-US" dirty="0"/>
          </a:p>
        </p:txBody>
      </p:sp>
    </p:spTree>
    <p:extLst>
      <p:ext uri="{BB962C8B-B14F-4D97-AF65-F5344CB8AC3E}">
        <p14:creationId xmlns:p14="http://schemas.microsoft.com/office/powerpoint/2010/main" val="2810189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3</a:t>
            </a:fld>
            <a:endParaRPr lang="en-US" dirty="0"/>
          </a:p>
        </p:txBody>
      </p:sp>
    </p:spTree>
    <p:extLst>
      <p:ext uri="{BB962C8B-B14F-4D97-AF65-F5344CB8AC3E}">
        <p14:creationId xmlns:p14="http://schemas.microsoft.com/office/powerpoint/2010/main" val="1623369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DA29696-2BE8-442F-AE32-06B5202A784A}" type="slidenum">
              <a:rPr lang="en-US" smtClean="0"/>
              <a:t>4</a:t>
            </a:fld>
            <a:endParaRPr lang="en-US" dirty="0"/>
          </a:p>
        </p:txBody>
      </p:sp>
    </p:spTree>
    <p:extLst>
      <p:ext uri="{BB962C8B-B14F-4D97-AF65-F5344CB8AC3E}">
        <p14:creationId xmlns:p14="http://schemas.microsoft.com/office/powerpoint/2010/main" val="32439807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DA29696-2BE8-442F-AE32-06B5202A784A}" type="slidenum">
              <a:rPr lang="en-US" smtClean="0"/>
              <a:t>5</a:t>
            </a:fld>
            <a:endParaRPr lang="en-US" dirty="0"/>
          </a:p>
        </p:txBody>
      </p:sp>
    </p:spTree>
    <p:extLst>
      <p:ext uri="{BB962C8B-B14F-4D97-AF65-F5344CB8AC3E}">
        <p14:creationId xmlns:p14="http://schemas.microsoft.com/office/powerpoint/2010/main" val="41655308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6</a:t>
            </a:fld>
            <a:endParaRPr lang="en-US" dirty="0"/>
          </a:p>
        </p:txBody>
      </p:sp>
    </p:spTree>
    <p:extLst>
      <p:ext uri="{BB962C8B-B14F-4D97-AF65-F5344CB8AC3E}">
        <p14:creationId xmlns:p14="http://schemas.microsoft.com/office/powerpoint/2010/main" val="31411547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9</a:t>
            </a:fld>
            <a:endParaRPr lang="en-US" dirty="0"/>
          </a:p>
        </p:txBody>
      </p:sp>
    </p:spTree>
    <p:extLst>
      <p:ext uri="{BB962C8B-B14F-4D97-AF65-F5344CB8AC3E}">
        <p14:creationId xmlns:p14="http://schemas.microsoft.com/office/powerpoint/2010/main" val="15862097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11</a:t>
            </a:fld>
            <a:endParaRPr lang="en-US" dirty="0"/>
          </a:p>
        </p:txBody>
      </p:sp>
    </p:spTree>
    <p:extLst>
      <p:ext uri="{BB962C8B-B14F-4D97-AF65-F5344CB8AC3E}">
        <p14:creationId xmlns:p14="http://schemas.microsoft.com/office/powerpoint/2010/main" val="5767309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12</a:t>
            </a:fld>
            <a:endParaRPr lang="en-US" dirty="0"/>
          </a:p>
        </p:txBody>
      </p:sp>
    </p:spTree>
    <p:extLst>
      <p:ext uri="{BB962C8B-B14F-4D97-AF65-F5344CB8AC3E}">
        <p14:creationId xmlns:p14="http://schemas.microsoft.com/office/powerpoint/2010/main" val="26589356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14</a:t>
            </a:fld>
            <a:endParaRPr lang="en-US" dirty="0"/>
          </a:p>
        </p:txBody>
      </p:sp>
    </p:spTree>
    <p:extLst>
      <p:ext uri="{BB962C8B-B14F-4D97-AF65-F5344CB8AC3E}">
        <p14:creationId xmlns:p14="http://schemas.microsoft.com/office/powerpoint/2010/main" val="13198163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3">
        <a:schemeClr val="bg2"/>
      </p:bgRef>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1C27E24-5B5B-4605-9165-13141795F0CE}"/>
              </a:ext>
            </a:extLst>
          </p:cNvPr>
          <p:cNvSpPr>
            <a:spLocks noGrp="1"/>
          </p:cNvSpPr>
          <p:nvPr>
            <p:ph type="title" hasCustomPrompt="1"/>
          </p:nvPr>
        </p:nvSpPr>
        <p:spPr>
          <a:xfrm>
            <a:off x="0" y="3672869"/>
            <a:ext cx="12191998" cy="3200134"/>
          </a:xfrm>
          <a:custGeom>
            <a:avLst/>
            <a:gdLst>
              <a:gd name="connsiteX0" fmla="*/ 0 w 12191998"/>
              <a:gd name="connsiteY0" fmla="*/ 0 h 2476346"/>
              <a:gd name="connsiteX1" fmla="*/ 12191998 w 12191998"/>
              <a:gd name="connsiteY1" fmla="*/ 0 h 2476346"/>
              <a:gd name="connsiteX2" fmla="*/ 12191998 w 12191998"/>
              <a:gd name="connsiteY2" fmla="*/ 2476346 h 2476346"/>
              <a:gd name="connsiteX3" fmla="*/ 0 w 12191998"/>
              <a:gd name="connsiteY3" fmla="*/ 2476346 h 2476346"/>
              <a:gd name="connsiteX4" fmla="*/ 0 w 12191998"/>
              <a:gd name="connsiteY4" fmla="*/ 0 h 2476346"/>
              <a:gd name="connsiteX0" fmla="*/ 0 w 12191998"/>
              <a:gd name="connsiteY0" fmla="*/ 0 h 2721443"/>
              <a:gd name="connsiteX1" fmla="*/ 12191998 w 12191998"/>
              <a:gd name="connsiteY1" fmla="*/ 245097 h 2721443"/>
              <a:gd name="connsiteX2" fmla="*/ 12191998 w 12191998"/>
              <a:gd name="connsiteY2" fmla="*/ 2721443 h 2721443"/>
              <a:gd name="connsiteX3" fmla="*/ 0 w 12191998"/>
              <a:gd name="connsiteY3" fmla="*/ 2721443 h 2721443"/>
              <a:gd name="connsiteX4" fmla="*/ 0 w 12191998"/>
              <a:gd name="connsiteY4" fmla="*/ 0 h 2721443"/>
              <a:gd name="connsiteX0" fmla="*/ 0 w 12191998"/>
              <a:gd name="connsiteY0" fmla="*/ 36125 h 2757568"/>
              <a:gd name="connsiteX1" fmla="*/ 12191998 w 12191998"/>
              <a:gd name="connsiteY1" fmla="*/ 281222 h 2757568"/>
              <a:gd name="connsiteX2" fmla="*/ 12191998 w 12191998"/>
              <a:gd name="connsiteY2" fmla="*/ 2757568 h 2757568"/>
              <a:gd name="connsiteX3" fmla="*/ 0 w 12191998"/>
              <a:gd name="connsiteY3" fmla="*/ 2757568 h 2757568"/>
              <a:gd name="connsiteX4" fmla="*/ 0 w 12191998"/>
              <a:gd name="connsiteY4" fmla="*/ 36125 h 2757568"/>
              <a:gd name="connsiteX0" fmla="*/ 0 w 12191998"/>
              <a:gd name="connsiteY0" fmla="*/ 0 h 2721443"/>
              <a:gd name="connsiteX1" fmla="*/ 12191998 w 12191998"/>
              <a:gd name="connsiteY1" fmla="*/ 245097 h 2721443"/>
              <a:gd name="connsiteX2" fmla="*/ 12191998 w 12191998"/>
              <a:gd name="connsiteY2" fmla="*/ 2721443 h 2721443"/>
              <a:gd name="connsiteX3" fmla="*/ 0 w 12191998"/>
              <a:gd name="connsiteY3" fmla="*/ 2721443 h 2721443"/>
              <a:gd name="connsiteX4" fmla="*/ 0 w 12191998"/>
              <a:gd name="connsiteY4" fmla="*/ 0 h 2721443"/>
              <a:gd name="connsiteX0" fmla="*/ 0 w 12191998"/>
              <a:gd name="connsiteY0" fmla="*/ 0 h 2721443"/>
              <a:gd name="connsiteX1" fmla="*/ 12191998 w 12191998"/>
              <a:gd name="connsiteY1" fmla="*/ 245097 h 2721443"/>
              <a:gd name="connsiteX2" fmla="*/ 12191998 w 12191998"/>
              <a:gd name="connsiteY2" fmla="*/ 2721443 h 2721443"/>
              <a:gd name="connsiteX3" fmla="*/ 0 w 12191998"/>
              <a:gd name="connsiteY3" fmla="*/ 2721443 h 2721443"/>
              <a:gd name="connsiteX4" fmla="*/ 0 w 12191998"/>
              <a:gd name="connsiteY4" fmla="*/ 0 h 2721443"/>
              <a:gd name="connsiteX0" fmla="*/ 0 w 12191998"/>
              <a:gd name="connsiteY0" fmla="*/ 0 h 2721443"/>
              <a:gd name="connsiteX1" fmla="*/ 12191998 w 12191998"/>
              <a:gd name="connsiteY1" fmla="*/ 245097 h 2721443"/>
              <a:gd name="connsiteX2" fmla="*/ 12191998 w 12191998"/>
              <a:gd name="connsiteY2" fmla="*/ 2721443 h 2721443"/>
              <a:gd name="connsiteX3" fmla="*/ 0 w 12191998"/>
              <a:gd name="connsiteY3" fmla="*/ 2721443 h 2721443"/>
              <a:gd name="connsiteX4" fmla="*/ 0 w 12191998"/>
              <a:gd name="connsiteY4" fmla="*/ 0 h 2721443"/>
              <a:gd name="connsiteX0" fmla="*/ 0 w 12191998"/>
              <a:gd name="connsiteY0" fmla="*/ 403170 h 3124613"/>
              <a:gd name="connsiteX1" fmla="*/ 6591300 w 12191998"/>
              <a:gd name="connsiteY1" fmla="*/ 15890 h 3124613"/>
              <a:gd name="connsiteX2" fmla="*/ 12191998 w 12191998"/>
              <a:gd name="connsiteY2" fmla="*/ 648267 h 3124613"/>
              <a:gd name="connsiteX3" fmla="*/ 12191998 w 12191998"/>
              <a:gd name="connsiteY3" fmla="*/ 3124613 h 3124613"/>
              <a:gd name="connsiteX4" fmla="*/ 0 w 12191998"/>
              <a:gd name="connsiteY4" fmla="*/ 3124613 h 3124613"/>
              <a:gd name="connsiteX5" fmla="*/ 0 w 12191998"/>
              <a:gd name="connsiteY5" fmla="*/ 403170 h 312461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530729 h 3252172"/>
              <a:gd name="connsiteX1" fmla="*/ 6591300 w 12191998"/>
              <a:gd name="connsiteY1" fmla="*/ 143449 h 3252172"/>
              <a:gd name="connsiteX2" fmla="*/ 12191998 w 12191998"/>
              <a:gd name="connsiteY2" fmla="*/ 189086 h 3252172"/>
              <a:gd name="connsiteX3" fmla="*/ 12191998 w 12191998"/>
              <a:gd name="connsiteY3" fmla="*/ 3252172 h 3252172"/>
              <a:gd name="connsiteX4" fmla="*/ 0 w 12191998"/>
              <a:gd name="connsiteY4" fmla="*/ 3252172 h 3252172"/>
              <a:gd name="connsiteX5" fmla="*/ 0 w 12191998"/>
              <a:gd name="connsiteY5" fmla="*/ 530729 h 3252172"/>
              <a:gd name="connsiteX0" fmla="*/ 0 w 12191998"/>
              <a:gd name="connsiteY0" fmla="*/ 387280 h 3108723"/>
              <a:gd name="connsiteX1" fmla="*/ 6591300 w 12191998"/>
              <a:gd name="connsiteY1" fmla="*/ 0 h 3108723"/>
              <a:gd name="connsiteX2" fmla="*/ 12191998 w 12191998"/>
              <a:gd name="connsiteY2" fmla="*/ 4563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405622 h 3127065"/>
              <a:gd name="connsiteX1" fmla="*/ 6591300 w 12191998"/>
              <a:gd name="connsiteY1" fmla="*/ 18342 h 3127065"/>
              <a:gd name="connsiteX2" fmla="*/ 12191998 w 12191998"/>
              <a:gd name="connsiteY2" fmla="*/ 63979 h 3127065"/>
              <a:gd name="connsiteX3" fmla="*/ 12191998 w 12191998"/>
              <a:gd name="connsiteY3" fmla="*/ 3127065 h 3127065"/>
              <a:gd name="connsiteX4" fmla="*/ 0 w 12191998"/>
              <a:gd name="connsiteY4" fmla="*/ 3127065 h 3127065"/>
              <a:gd name="connsiteX5" fmla="*/ 0 w 12191998"/>
              <a:gd name="connsiteY5" fmla="*/ 405622 h 3127065"/>
              <a:gd name="connsiteX0" fmla="*/ 0 w 12191998"/>
              <a:gd name="connsiteY0" fmla="*/ 478691 h 3200134"/>
              <a:gd name="connsiteX1" fmla="*/ 6591300 w 12191998"/>
              <a:gd name="connsiteY1" fmla="*/ 91411 h 3200134"/>
              <a:gd name="connsiteX2" fmla="*/ 12191998 w 12191998"/>
              <a:gd name="connsiteY2" fmla="*/ 137048 h 3200134"/>
              <a:gd name="connsiteX3" fmla="*/ 12191998 w 12191998"/>
              <a:gd name="connsiteY3" fmla="*/ 3200134 h 3200134"/>
              <a:gd name="connsiteX4" fmla="*/ 0 w 12191998"/>
              <a:gd name="connsiteY4" fmla="*/ 3200134 h 3200134"/>
              <a:gd name="connsiteX5" fmla="*/ 0 w 12191998"/>
              <a:gd name="connsiteY5" fmla="*/ 478691 h 3200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8" h="3200134">
                <a:moveTo>
                  <a:pt x="0" y="478691"/>
                </a:moveTo>
                <a:cubicBezTo>
                  <a:pt x="1786890" y="448251"/>
                  <a:pt x="2044700" y="530622"/>
                  <a:pt x="6591300" y="91411"/>
                </a:cubicBezTo>
                <a:cubicBezTo>
                  <a:pt x="8577580" y="-65860"/>
                  <a:pt x="10438128" y="-72"/>
                  <a:pt x="12191998" y="137048"/>
                </a:cubicBezTo>
                <a:lnTo>
                  <a:pt x="12191998" y="3200134"/>
                </a:lnTo>
                <a:lnTo>
                  <a:pt x="0" y="3200134"/>
                </a:lnTo>
                <a:lnTo>
                  <a:pt x="0" y="478691"/>
                </a:lnTo>
                <a:close/>
              </a:path>
            </a:pathLst>
          </a:custGeom>
          <a:solidFill>
            <a:schemeClr val="accent5"/>
          </a:solidFill>
          <a:ln w="22225">
            <a:noFill/>
          </a:ln>
        </p:spPr>
        <p:txBody>
          <a:bodyPr lIns="182880" tIns="0" anchor="ctr"/>
          <a:lstStyle>
            <a:lvl1pPr marL="731520" algn="l">
              <a:lnSpc>
                <a:spcPct val="100000"/>
              </a:lnSpc>
              <a:spcBef>
                <a:spcPts val="800"/>
              </a:spcBef>
              <a:defRPr sz="5400"/>
            </a:lvl1pPr>
          </a:lstStyle>
          <a:p>
            <a:r>
              <a:rPr lang="en-US" dirty="0"/>
              <a:t>Click to Title</a:t>
            </a:r>
          </a:p>
        </p:txBody>
      </p:sp>
      <p:sp>
        <p:nvSpPr>
          <p:cNvPr id="6" name="Picture Placeholder 5">
            <a:extLst>
              <a:ext uri="{FF2B5EF4-FFF2-40B4-BE49-F238E27FC236}">
                <a16:creationId xmlns:a16="http://schemas.microsoft.com/office/drawing/2014/main" id="{B290432B-E439-40FF-A9AA-F20D8672B1D6}"/>
              </a:ext>
            </a:extLst>
          </p:cNvPr>
          <p:cNvSpPr>
            <a:spLocks noGrp="1"/>
          </p:cNvSpPr>
          <p:nvPr>
            <p:ph type="pic" sz="quarter" idx="13" hasCustomPrompt="1"/>
          </p:nvPr>
        </p:nvSpPr>
        <p:spPr>
          <a:xfrm>
            <a:off x="0" y="0"/>
            <a:ext cx="12191998" cy="4151560"/>
          </a:xfrm>
          <a:custGeom>
            <a:avLst/>
            <a:gdLst>
              <a:gd name="connsiteX0" fmla="*/ 0 w 12191998"/>
              <a:gd name="connsiteY0" fmla="*/ 0 h 4151560"/>
              <a:gd name="connsiteX1" fmla="*/ 12191998 w 12191998"/>
              <a:gd name="connsiteY1" fmla="*/ 0 h 4151560"/>
              <a:gd name="connsiteX2" fmla="*/ 12191998 w 12191998"/>
              <a:gd name="connsiteY2" fmla="*/ 3809917 h 4151560"/>
              <a:gd name="connsiteX3" fmla="*/ 6591300 w 12191998"/>
              <a:gd name="connsiteY3" fmla="*/ 3764280 h 4151560"/>
              <a:gd name="connsiteX4" fmla="*/ 0 w 12191998"/>
              <a:gd name="connsiteY4" fmla="*/ 4151560 h 4151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1998" h="4151560">
                <a:moveTo>
                  <a:pt x="0" y="0"/>
                </a:moveTo>
                <a:lnTo>
                  <a:pt x="12191998" y="0"/>
                </a:lnTo>
                <a:lnTo>
                  <a:pt x="12191998" y="3809917"/>
                </a:lnTo>
                <a:cubicBezTo>
                  <a:pt x="10438128" y="3672797"/>
                  <a:pt x="8577580" y="3607009"/>
                  <a:pt x="6591300" y="3764280"/>
                </a:cubicBezTo>
                <a:cubicBezTo>
                  <a:pt x="2044700" y="4203491"/>
                  <a:pt x="1786890" y="4121120"/>
                  <a:pt x="0" y="4151560"/>
                </a:cubicBezTo>
                <a:close/>
              </a:path>
            </a:pathLst>
          </a:custGeom>
        </p:spPr>
        <p:txBody>
          <a:bodyPr wrap="square">
            <a:noAutofit/>
          </a:bodyPr>
          <a:lstStyle>
            <a:lvl1pPr marL="0" indent="0" algn="ctr">
              <a:buNone/>
              <a:defRPr>
                <a:solidFill>
                  <a:schemeClr val="accent5"/>
                </a:solidFill>
              </a:defRPr>
            </a:lvl1pPr>
          </a:lstStyle>
          <a:p>
            <a:r>
              <a:rPr lang="en-US" dirty="0"/>
              <a:t>Insert photo here</a:t>
            </a:r>
          </a:p>
        </p:txBody>
      </p:sp>
      <p:sp>
        <p:nvSpPr>
          <p:cNvPr id="13" name="Text Placeholder 7">
            <a:extLst>
              <a:ext uri="{FF2B5EF4-FFF2-40B4-BE49-F238E27FC236}">
                <a16:creationId xmlns:a16="http://schemas.microsoft.com/office/drawing/2014/main" id="{5FD77643-24B8-4D2F-9CCC-3BCE807F703F}"/>
              </a:ext>
            </a:extLst>
          </p:cNvPr>
          <p:cNvSpPr>
            <a:spLocks noGrp="1"/>
          </p:cNvSpPr>
          <p:nvPr>
            <p:ph type="body" sz="quarter" idx="15" hasCustomPrompt="1"/>
          </p:nvPr>
        </p:nvSpPr>
        <p:spPr>
          <a:xfrm>
            <a:off x="7924800" y="4246790"/>
            <a:ext cx="3581400" cy="2081213"/>
          </a:xfrm>
          <a:prstGeom prst="rect">
            <a:avLst/>
          </a:prstGeom>
        </p:spPr>
        <p:txBody>
          <a:bodyPr anchor="ctr"/>
          <a:lstStyle>
            <a:lvl1pPr marL="0" indent="0">
              <a:buNone/>
              <a:defRPr/>
            </a:lvl1pPr>
          </a:lstStyle>
          <a:p>
            <a:pPr lvl="0"/>
            <a:r>
              <a:rPr lang="en-US" dirty="0"/>
              <a:t>Click to add subtitle</a:t>
            </a:r>
          </a:p>
        </p:txBody>
      </p:sp>
    </p:spTree>
    <p:extLst>
      <p:ext uri="{BB962C8B-B14F-4D97-AF65-F5344CB8AC3E}">
        <p14:creationId xmlns:p14="http://schemas.microsoft.com/office/powerpoint/2010/main" val="388626148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6F70B09C-1A53-4C73-9FD8-708C7D95829B}"/>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90" name="Group 89">
            <a:extLst>
              <a:ext uri="{FF2B5EF4-FFF2-40B4-BE49-F238E27FC236}">
                <a16:creationId xmlns:a16="http://schemas.microsoft.com/office/drawing/2014/main" id="{D14DE831-4B4E-4AF3-B187-9206DACDB7CA}"/>
              </a:ext>
              <a:ext uri="{C183D7F6-B498-43B3-948B-1728B52AA6E4}">
                <adec:decorative xmlns:adec="http://schemas.microsoft.com/office/drawing/2017/decorative" val="1"/>
              </a:ext>
            </a:extLst>
          </p:cNvPr>
          <p:cNvGrpSpPr/>
          <p:nvPr userDrawn="1"/>
        </p:nvGrpSpPr>
        <p:grpSpPr>
          <a:xfrm>
            <a:off x="17514" y="-1"/>
            <a:ext cx="12214827" cy="6858000"/>
            <a:chOff x="-6214" y="-1"/>
            <a:chExt cx="12214827" cy="6858000"/>
          </a:xfrm>
        </p:grpSpPr>
        <p:cxnSp>
          <p:nvCxnSpPr>
            <p:cNvPr id="91" name="Straight Connector 90">
              <a:extLst>
                <a:ext uri="{FF2B5EF4-FFF2-40B4-BE49-F238E27FC236}">
                  <a16:creationId xmlns:a16="http://schemas.microsoft.com/office/drawing/2014/main" id="{D771390A-8381-4353-8D62-C0DD79BC28F6}"/>
                </a:ext>
              </a:extLst>
            </p:cNvPr>
            <p:cNvCxnSpPr>
              <a:cxnSpLocks/>
            </p:cNvCxnSpPr>
            <p:nvPr/>
          </p:nvCxnSpPr>
          <p:spPr>
            <a:xfrm>
              <a:off x="-6214" y="6686283"/>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232E81AB-5D89-4A83-948B-6072C2DEE62E}"/>
                </a:ext>
              </a:extLst>
            </p:cNvPr>
            <p:cNvCxnSpPr>
              <a:cxnSpLocks/>
            </p:cNvCxnSpPr>
            <p:nvPr/>
          </p:nvCxnSpPr>
          <p:spPr>
            <a:xfrm>
              <a:off x="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0FCC4A04-2321-4CD3-92B2-027B2CBD29BA}"/>
                </a:ext>
              </a:extLst>
            </p:cNvPr>
            <p:cNvCxnSpPr>
              <a:cxnSpLocks/>
            </p:cNvCxnSpPr>
            <p:nvPr/>
          </p:nvCxnSpPr>
          <p:spPr>
            <a:xfrm>
              <a:off x="1199325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BA7BC130-410F-4CC7-B9FD-E7C4C01F0C0A}"/>
                </a:ext>
              </a:extLst>
            </p:cNvPr>
            <p:cNvCxnSpPr>
              <a:cxnSpLocks/>
            </p:cNvCxnSpPr>
            <p:nvPr/>
          </p:nvCxnSpPr>
          <p:spPr>
            <a:xfrm>
              <a:off x="19252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2E0CFD6B-8DE1-46B9-8FE3-AB225A6719F3}"/>
                </a:ext>
              </a:extLst>
            </p:cNvPr>
            <p:cNvCxnSpPr>
              <a:cxnSpLocks/>
            </p:cNvCxnSpPr>
            <p:nvPr/>
          </p:nvCxnSpPr>
          <p:spPr>
            <a:xfrm>
              <a:off x="119196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00DD451B-8273-4E41-830F-75FD094A2C59}"/>
                </a:ext>
              </a:extLst>
            </p:cNvPr>
            <p:cNvCxnSpPr>
              <a:cxnSpLocks/>
            </p:cNvCxnSpPr>
            <p:nvPr/>
          </p:nvCxnSpPr>
          <p:spPr>
            <a:xfrm>
              <a:off x="219140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02381626-BACB-4F9A-B456-31C696CBF2DA}"/>
                </a:ext>
              </a:extLst>
            </p:cNvPr>
            <p:cNvCxnSpPr>
              <a:cxnSpLocks/>
            </p:cNvCxnSpPr>
            <p:nvPr/>
          </p:nvCxnSpPr>
          <p:spPr>
            <a:xfrm>
              <a:off x="319084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26BD6855-6DB8-463B-9145-BA9CF824252B}"/>
                </a:ext>
              </a:extLst>
            </p:cNvPr>
            <p:cNvCxnSpPr>
              <a:cxnSpLocks/>
            </p:cNvCxnSpPr>
            <p:nvPr/>
          </p:nvCxnSpPr>
          <p:spPr>
            <a:xfrm>
              <a:off x="419028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71628876-83EE-4DC7-8869-F56C4D143E48}"/>
                </a:ext>
              </a:extLst>
            </p:cNvPr>
            <p:cNvCxnSpPr>
              <a:cxnSpLocks/>
            </p:cNvCxnSpPr>
            <p:nvPr/>
          </p:nvCxnSpPr>
          <p:spPr>
            <a:xfrm>
              <a:off x="518971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35031072-625B-4FC2-A7AF-A25668B28834}"/>
                </a:ext>
              </a:extLst>
            </p:cNvPr>
            <p:cNvCxnSpPr>
              <a:cxnSpLocks/>
            </p:cNvCxnSpPr>
            <p:nvPr/>
          </p:nvCxnSpPr>
          <p:spPr>
            <a:xfrm>
              <a:off x="618915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F929441C-AEB2-42CA-8577-3203F43FEB0E}"/>
                </a:ext>
              </a:extLst>
            </p:cNvPr>
            <p:cNvCxnSpPr>
              <a:cxnSpLocks/>
            </p:cNvCxnSpPr>
            <p:nvPr/>
          </p:nvCxnSpPr>
          <p:spPr>
            <a:xfrm>
              <a:off x="718859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9CA70B7-031F-4092-B4FA-4A90532B5036}"/>
                </a:ext>
              </a:extLst>
            </p:cNvPr>
            <p:cNvCxnSpPr>
              <a:cxnSpLocks/>
            </p:cNvCxnSpPr>
            <p:nvPr/>
          </p:nvCxnSpPr>
          <p:spPr>
            <a:xfrm>
              <a:off x="818803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9E85C53C-39CA-4C00-B01E-8C5674BAF03D}"/>
                </a:ext>
              </a:extLst>
            </p:cNvPr>
            <p:cNvCxnSpPr>
              <a:cxnSpLocks/>
            </p:cNvCxnSpPr>
            <p:nvPr/>
          </p:nvCxnSpPr>
          <p:spPr>
            <a:xfrm>
              <a:off x="918747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A28812B8-C920-4FEC-AB94-4B5D8B478A67}"/>
                </a:ext>
              </a:extLst>
            </p:cNvPr>
            <p:cNvCxnSpPr>
              <a:cxnSpLocks/>
            </p:cNvCxnSpPr>
            <p:nvPr/>
          </p:nvCxnSpPr>
          <p:spPr>
            <a:xfrm>
              <a:off x="1018690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98A158BC-BDC0-4D6B-8006-BBDF7041EDDB}"/>
                </a:ext>
              </a:extLst>
            </p:cNvPr>
            <p:cNvCxnSpPr>
              <a:cxnSpLocks/>
            </p:cNvCxnSpPr>
            <p:nvPr/>
          </p:nvCxnSpPr>
          <p:spPr>
            <a:xfrm>
              <a:off x="1118634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9EB0F122-2776-4058-B989-F3BAFDA95F55}"/>
                </a:ext>
              </a:extLst>
            </p:cNvPr>
            <p:cNvCxnSpPr>
              <a:cxnSpLocks/>
            </p:cNvCxnSpPr>
            <p:nvPr/>
          </p:nvCxnSpPr>
          <p:spPr>
            <a:xfrm>
              <a:off x="1218578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0F9018F4-E93E-4825-B7D6-94648C22CEED}"/>
                </a:ext>
              </a:extLst>
            </p:cNvPr>
            <p:cNvCxnSpPr>
              <a:cxnSpLocks/>
            </p:cNvCxnSpPr>
            <p:nvPr/>
          </p:nvCxnSpPr>
          <p:spPr>
            <a:xfrm>
              <a:off x="0" y="1717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D4F7E653-1B6A-4AEE-998A-D7B535D02D47}"/>
                </a:ext>
              </a:extLst>
            </p:cNvPr>
            <p:cNvCxnSpPr>
              <a:cxnSpLocks/>
            </p:cNvCxnSpPr>
            <p:nvPr/>
          </p:nvCxnSpPr>
          <p:spPr>
            <a:xfrm>
              <a:off x="0" y="72890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5A1439AF-AC90-41E1-885A-7E869844D4C7}"/>
                </a:ext>
              </a:extLst>
            </p:cNvPr>
            <p:cNvCxnSpPr>
              <a:cxnSpLocks/>
            </p:cNvCxnSpPr>
            <p:nvPr/>
          </p:nvCxnSpPr>
          <p:spPr>
            <a:xfrm>
              <a:off x="0" y="128609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E0A50FF0-A246-4674-BCF4-476255BEC15B}"/>
                </a:ext>
              </a:extLst>
            </p:cNvPr>
            <p:cNvCxnSpPr>
              <a:cxnSpLocks/>
            </p:cNvCxnSpPr>
            <p:nvPr/>
          </p:nvCxnSpPr>
          <p:spPr>
            <a:xfrm>
              <a:off x="0" y="184328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E1885235-40A5-43E7-B9FA-DD4B5D22E218}"/>
                </a:ext>
              </a:extLst>
            </p:cNvPr>
            <p:cNvCxnSpPr>
              <a:cxnSpLocks/>
            </p:cNvCxnSpPr>
            <p:nvPr/>
          </p:nvCxnSpPr>
          <p:spPr>
            <a:xfrm>
              <a:off x="0" y="240047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0C816EA7-5943-42BE-858C-AF2089001AD7}"/>
                </a:ext>
              </a:extLst>
            </p:cNvPr>
            <p:cNvCxnSpPr>
              <a:cxnSpLocks/>
            </p:cNvCxnSpPr>
            <p:nvPr/>
          </p:nvCxnSpPr>
          <p:spPr>
            <a:xfrm>
              <a:off x="0" y="295766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709DD2EF-AD5F-4463-BAFC-E7F6F3402C8E}"/>
                </a:ext>
              </a:extLst>
            </p:cNvPr>
            <p:cNvCxnSpPr>
              <a:cxnSpLocks/>
            </p:cNvCxnSpPr>
            <p:nvPr/>
          </p:nvCxnSpPr>
          <p:spPr>
            <a:xfrm>
              <a:off x="0" y="351485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FB6B983-6B14-43E0-9CE4-22E97309D8F4}"/>
                </a:ext>
              </a:extLst>
            </p:cNvPr>
            <p:cNvCxnSpPr>
              <a:cxnSpLocks/>
            </p:cNvCxnSpPr>
            <p:nvPr/>
          </p:nvCxnSpPr>
          <p:spPr>
            <a:xfrm>
              <a:off x="0" y="407204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9AAB25A3-8A3B-4279-AACD-37DD3FCAAFD5}"/>
                </a:ext>
              </a:extLst>
            </p:cNvPr>
            <p:cNvCxnSpPr>
              <a:cxnSpLocks/>
            </p:cNvCxnSpPr>
            <p:nvPr/>
          </p:nvCxnSpPr>
          <p:spPr>
            <a:xfrm>
              <a:off x="0" y="462923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63B2619E-3696-48DC-80B3-6E827F432FEA}"/>
                </a:ext>
              </a:extLst>
            </p:cNvPr>
            <p:cNvCxnSpPr>
              <a:cxnSpLocks/>
            </p:cNvCxnSpPr>
            <p:nvPr/>
          </p:nvCxnSpPr>
          <p:spPr>
            <a:xfrm>
              <a:off x="0" y="518642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9B75BCC-DBCB-4C72-A90A-E950FDF7DBDF}"/>
                </a:ext>
              </a:extLst>
            </p:cNvPr>
            <p:cNvCxnSpPr>
              <a:cxnSpLocks/>
            </p:cNvCxnSpPr>
            <p:nvPr/>
          </p:nvCxnSpPr>
          <p:spPr>
            <a:xfrm>
              <a:off x="0" y="57436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8070D7F8-AC6B-4E63-9681-742BE98272AA}"/>
                </a:ext>
              </a:extLst>
            </p:cNvPr>
            <p:cNvCxnSpPr>
              <a:cxnSpLocks/>
            </p:cNvCxnSpPr>
            <p:nvPr/>
          </p:nvCxnSpPr>
          <p:spPr>
            <a:xfrm>
              <a:off x="0" y="6857999"/>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E11D8428-90D3-4548-AA28-A6F9C1B92183}"/>
                </a:ext>
              </a:extLst>
            </p:cNvPr>
            <p:cNvCxnSpPr>
              <a:cxnSpLocks/>
            </p:cNvCxnSpPr>
            <p:nvPr/>
          </p:nvCxnSpPr>
          <p:spPr>
            <a:xfrm>
              <a:off x="16613" y="6248400"/>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Rectangle 1">
            <a:extLst>
              <a:ext uri="{FF2B5EF4-FFF2-40B4-BE49-F238E27FC236}">
                <a16:creationId xmlns:a16="http://schemas.microsoft.com/office/drawing/2014/main" id="{600C71E3-446B-4C21-B7C7-B8872FBB5C2C}"/>
              </a:ext>
              <a:ext uri="{C183D7F6-B498-43B3-948B-1728B52AA6E4}">
                <adec:decorative xmlns:adec="http://schemas.microsoft.com/office/drawing/2017/decorative" val="1"/>
              </a:ext>
            </a:extLst>
          </p:cNvPr>
          <p:cNvSpPr/>
          <p:nvPr userDrawn="1"/>
        </p:nvSpPr>
        <p:spPr>
          <a:xfrm>
            <a:off x="0" y="-1"/>
            <a:ext cx="12192000" cy="6858001"/>
          </a:xfrm>
          <a:prstGeom prst="rect">
            <a:avLst/>
          </a:prstGeom>
          <a:solidFill>
            <a:schemeClr val="accent1">
              <a:lumMod val="40000"/>
              <a:lumOff val="60000"/>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ight Triangle 76">
            <a:extLst>
              <a:ext uri="{FF2B5EF4-FFF2-40B4-BE49-F238E27FC236}">
                <a16:creationId xmlns:a16="http://schemas.microsoft.com/office/drawing/2014/main" id="{4E3D1D5C-A81E-44CF-B721-6FBE69359930}"/>
              </a:ext>
              <a:ext uri="{C183D7F6-B498-43B3-948B-1728B52AA6E4}">
                <adec:decorative xmlns:adec="http://schemas.microsoft.com/office/drawing/2017/decorative" val="1"/>
              </a:ext>
            </a:extLst>
          </p:cNvPr>
          <p:cNvSpPr/>
          <p:nvPr userDrawn="1"/>
        </p:nvSpPr>
        <p:spPr>
          <a:xfrm rot="18900000">
            <a:off x="5905012" y="-284145"/>
            <a:ext cx="568289" cy="568289"/>
          </a:xfrm>
          <a:prstGeom prst="rtTriangle">
            <a:avLst/>
          </a:prstGeom>
          <a:solidFill>
            <a:schemeClr val="bg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285F7FBB-B77A-47E6-9B07-5B0A0E9B589A}"/>
              </a:ext>
            </a:extLst>
          </p:cNvPr>
          <p:cNvSpPr>
            <a:spLocks noGrp="1"/>
          </p:cNvSpPr>
          <p:nvPr>
            <p:ph type="title" hasCustomPrompt="1"/>
          </p:nvPr>
        </p:nvSpPr>
        <p:spPr>
          <a:xfrm>
            <a:off x="767814" y="456532"/>
            <a:ext cx="10656372" cy="1126426"/>
          </a:xfrm>
          <a:prstGeom prst="rect">
            <a:avLst/>
          </a:prstGeom>
        </p:spPr>
        <p:txBody>
          <a:bodyPr anchor="ctr"/>
          <a:lstStyle>
            <a:lvl1pPr algn="ctr">
              <a:defRPr>
                <a:solidFill>
                  <a:schemeClr val="tx2"/>
                </a:solidFill>
              </a:defRPr>
            </a:lvl1pPr>
          </a:lstStyle>
          <a:p>
            <a:r>
              <a:rPr lang="en-US" dirty="0"/>
              <a:t>Click to add title</a:t>
            </a:r>
          </a:p>
        </p:txBody>
      </p:sp>
      <p:sp>
        <p:nvSpPr>
          <p:cNvPr id="82" name="Text Placeholder 81">
            <a:extLst>
              <a:ext uri="{FF2B5EF4-FFF2-40B4-BE49-F238E27FC236}">
                <a16:creationId xmlns:a16="http://schemas.microsoft.com/office/drawing/2014/main" id="{8D29AE11-25A6-4A91-94C1-6A26AB6CA3FB}"/>
              </a:ext>
            </a:extLst>
          </p:cNvPr>
          <p:cNvSpPr>
            <a:spLocks noGrp="1"/>
          </p:cNvSpPr>
          <p:nvPr>
            <p:ph type="body" sz="quarter" idx="13" hasCustomPrompt="1"/>
          </p:nvPr>
        </p:nvSpPr>
        <p:spPr>
          <a:xfrm>
            <a:off x="697390" y="1816398"/>
            <a:ext cx="516413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85" name="Text Placeholder 84">
            <a:extLst>
              <a:ext uri="{FF2B5EF4-FFF2-40B4-BE49-F238E27FC236}">
                <a16:creationId xmlns:a16="http://schemas.microsoft.com/office/drawing/2014/main" id="{8BC29F00-8301-4CEE-BA06-1D534F497092}"/>
              </a:ext>
            </a:extLst>
          </p:cNvPr>
          <p:cNvSpPr>
            <a:spLocks noGrp="1"/>
          </p:cNvSpPr>
          <p:nvPr>
            <p:ph type="body" sz="quarter" idx="15" hasCustomPrompt="1"/>
          </p:nvPr>
        </p:nvSpPr>
        <p:spPr>
          <a:xfrm>
            <a:off x="696913" y="2597976"/>
            <a:ext cx="5164137" cy="3119437"/>
          </a:xfrm>
          <a:prstGeom prst="rect">
            <a:avLst/>
          </a:prstGeom>
        </p:spPr>
        <p:txBody>
          <a:bodyPr/>
          <a:lstStyle>
            <a:lvl1pPr marL="457200" indent="-457200">
              <a:lnSpc>
                <a:spcPct val="100000"/>
              </a:lnSpc>
              <a:buClrTx/>
              <a:buFont typeface="+mj-lt"/>
              <a:buAutoNum type="arabicPeriod"/>
              <a:defRPr sz="1800">
                <a:solidFill>
                  <a:schemeClr val="tx1"/>
                </a:solidFill>
              </a:defRPr>
            </a:lvl1pPr>
          </a:lstStyle>
          <a:p>
            <a:pPr lvl="0"/>
            <a:r>
              <a:rPr lang="en-US" dirty="0"/>
              <a:t>Insert text here</a:t>
            </a:r>
          </a:p>
        </p:txBody>
      </p:sp>
      <p:sp>
        <p:nvSpPr>
          <p:cNvPr id="83" name="Text Placeholder 81">
            <a:extLst>
              <a:ext uri="{FF2B5EF4-FFF2-40B4-BE49-F238E27FC236}">
                <a16:creationId xmlns:a16="http://schemas.microsoft.com/office/drawing/2014/main" id="{348078F7-442A-4846-A477-54C056EEA031}"/>
              </a:ext>
            </a:extLst>
          </p:cNvPr>
          <p:cNvSpPr>
            <a:spLocks noGrp="1"/>
          </p:cNvSpPr>
          <p:nvPr>
            <p:ph type="body" sz="quarter" idx="14" hasCustomPrompt="1"/>
          </p:nvPr>
        </p:nvSpPr>
        <p:spPr>
          <a:xfrm>
            <a:off x="6189156" y="1816398"/>
            <a:ext cx="516413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86" name="Text Placeholder 84">
            <a:extLst>
              <a:ext uri="{FF2B5EF4-FFF2-40B4-BE49-F238E27FC236}">
                <a16:creationId xmlns:a16="http://schemas.microsoft.com/office/drawing/2014/main" id="{20846AFB-4D65-421E-BDFC-A127A1D58881}"/>
              </a:ext>
            </a:extLst>
          </p:cNvPr>
          <p:cNvSpPr>
            <a:spLocks noGrp="1"/>
          </p:cNvSpPr>
          <p:nvPr>
            <p:ph type="body" sz="quarter" idx="16" hasCustomPrompt="1"/>
          </p:nvPr>
        </p:nvSpPr>
        <p:spPr>
          <a:xfrm>
            <a:off x="6189156" y="2597976"/>
            <a:ext cx="5164137" cy="3119437"/>
          </a:xfrm>
          <a:prstGeom prst="rect">
            <a:avLst/>
          </a:prstGeom>
        </p:spPr>
        <p:txBody>
          <a:bodyPr/>
          <a:lstStyle>
            <a:lvl1pPr marL="457200" indent="-457200">
              <a:lnSpc>
                <a:spcPct val="100000"/>
              </a:lnSpc>
              <a:buClrTx/>
              <a:buFont typeface="+mj-lt"/>
              <a:buAutoNum type="arabicPeriod"/>
              <a:defRPr sz="1800">
                <a:solidFill>
                  <a:schemeClr val="tx1"/>
                </a:solidFill>
              </a:defRPr>
            </a:lvl1pPr>
          </a:lstStyle>
          <a:p>
            <a:pPr lvl="0"/>
            <a:r>
              <a:rPr lang="en-US" dirty="0"/>
              <a:t>Insert text here</a:t>
            </a:r>
          </a:p>
        </p:txBody>
      </p:sp>
      <p:sp>
        <p:nvSpPr>
          <p:cNvPr id="87" name="Date Placeholder 3">
            <a:extLst>
              <a:ext uri="{FF2B5EF4-FFF2-40B4-BE49-F238E27FC236}">
                <a16:creationId xmlns:a16="http://schemas.microsoft.com/office/drawing/2014/main" id="{4E14FBED-7310-4E87-BFA7-050A91D10F1A}"/>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88" name="Footer Placeholder 4">
            <a:extLst>
              <a:ext uri="{FF2B5EF4-FFF2-40B4-BE49-F238E27FC236}">
                <a16:creationId xmlns:a16="http://schemas.microsoft.com/office/drawing/2014/main" id="{9D4E6D47-8B2E-4566-8B9E-294FAA0E60EB}"/>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89" name="Slide Number Placeholder 5">
            <a:extLst>
              <a:ext uri="{FF2B5EF4-FFF2-40B4-BE49-F238E27FC236}">
                <a16:creationId xmlns:a16="http://schemas.microsoft.com/office/drawing/2014/main" id="{100CAC88-3775-4C14-ABE2-A6DBB5137F52}"/>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1191817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91CF620B-CA95-44EA-ABB7-3C0D72771DB4}"/>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7" name="Rectangle 116">
            <a:extLst>
              <a:ext uri="{FF2B5EF4-FFF2-40B4-BE49-F238E27FC236}">
                <a16:creationId xmlns:a16="http://schemas.microsoft.com/office/drawing/2014/main" id="{25C8A854-6AD5-4EA8-ADB0-B4224410C3A9}"/>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87" name="Group 86">
            <a:extLst>
              <a:ext uri="{FF2B5EF4-FFF2-40B4-BE49-F238E27FC236}">
                <a16:creationId xmlns:a16="http://schemas.microsoft.com/office/drawing/2014/main" id="{3A155F89-2CC8-4507-9CAF-52B9C04F1C09}"/>
              </a:ext>
              <a:ext uri="{C183D7F6-B498-43B3-948B-1728B52AA6E4}">
                <adec:decorative xmlns:adec="http://schemas.microsoft.com/office/drawing/2017/decorative" val="1"/>
              </a:ext>
            </a:extLst>
          </p:cNvPr>
          <p:cNvGrpSpPr/>
          <p:nvPr userDrawn="1"/>
        </p:nvGrpSpPr>
        <p:grpSpPr>
          <a:xfrm>
            <a:off x="17514" y="-1"/>
            <a:ext cx="12214827" cy="6858000"/>
            <a:chOff x="-6214" y="-1"/>
            <a:chExt cx="12214827" cy="6858000"/>
          </a:xfrm>
        </p:grpSpPr>
        <p:cxnSp>
          <p:nvCxnSpPr>
            <p:cNvPr id="88" name="Straight Connector 87">
              <a:extLst>
                <a:ext uri="{FF2B5EF4-FFF2-40B4-BE49-F238E27FC236}">
                  <a16:creationId xmlns:a16="http://schemas.microsoft.com/office/drawing/2014/main" id="{8BD4B67D-F11A-42B5-AD36-64E839983324}"/>
                </a:ext>
              </a:extLst>
            </p:cNvPr>
            <p:cNvCxnSpPr>
              <a:cxnSpLocks/>
            </p:cNvCxnSpPr>
            <p:nvPr/>
          </p:nvCxnSpPr>
          <p:spPr>
            <a:xfrm>
              <a:off x="-6214" y="6686283"/>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D6D992C2-C73A-4020-AB80-910ABD8B665B}"/>
                </a:ext>
              </a:extLst>
            </p:cNvPr>
            <p:cNvCxnSpPr>
              <a:cxnSpLocks/>
            </p:cNvCxnSpPr>
            <p:nvPr/>
          </p:nvCxnSpPr>
          <p:spPr>
            <a:xfrm>
              <a:off x="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CFE2C1AC-3C9C-4E6F-AB7D-796BB42A793B}"/>
                </a:ext>
              </a:extLst>
            </p:cNvPr>
            <p:cNvCxnSpPr>
              <a:cxnSpLocks/>
            </p:cNvCxnSpPr>
            <p:nvPr/>
          </p:nvCxnSpPr>
          <p:spPr>
            <a:xfrm>
              <a:off x="1199325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74DEF58-5490-4294-BAB9-82EDB4B685B9}"/>
                </a:ext>
              </a:extLst>
            </p:cNvPr>
            <p:cNvCxnSpPr>
              <a:cxnSpLocks/>
            </p:cNvCxnSpPr>
            <p:nvPr/>
          </p:nvCxnSpPr>
          <p:spPr>
            <a:xfrm>
              <a:off x="19252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36C22FA6-2BFF-4A17-A8A3-6D0DF06B1F11}"/>
                </a:ext>
              </a:extLst>
            </p:cNvPr>
            <p:cNvCxnSpPr>
              <a:cxnSpLocks/>
            </p:cNvCxnSpPr>
            <p:nvPr/>
          </p:nvCxnSpPr>
          <p:spPr>
            <a:xfrm>
              <a:off x="119196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6D8CA74-FFC2-4419-A69D-5FA13927B46F}"/>
                </a:ext>
              </a:extLst>
            </p:cNvPr>
            <p:cNvCxnSpPr>
              <a:cxnSpLocks/>
            </p:cNvCxnSpPr>
            <p:nvPr/>
          </p:nvCxnSpPr>
          <p:spPr>
            <a:xfrm>
              <a:off x="219140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A324DD6D-F6AE-4E1F-898D-939DCF98FC63}"/>
                </a:ext>
              </a:extLst>
            </p:cNvPr>
            <p:cNvCxnSpPr>
              <a:cxnSpLocks/>
            </p:cNvCxnSpPr>
            <p:nvPr/>
          </p:nvCxnSpPr>
          <p:spPr>
            <a:xfrm>
              <a:off x="319084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0E0F22C7-C523-4F27-A682-25E22C10A4B4}"/>
                </a:ext>
              </a:extLst>
            </p:cNvPr>
            <p:cNvCxnSpPr>
              <a:cxnSpLocks/>
            </p:cNvCxnSpPr>
            <p:nvPr/>
          </p:nvCxnSpPr>
          <p:spPr>
            <a:xfrm>
              <a:off x="419028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D8C830C3-0BFC-4AA7-872B-FF1C785DBB5E}"/>
                </a:ext>
              </a:extLst>
            </p:cNvPr>
            <p:cNvCxnSpPr>
              <a:cxnSpLocks/>
            </p:cNvCxnSpPr>
            <p:nvPr/>
          </p:nvCxnSpPr>
          <p:spPr>
            <a:xfrm>
              <a:off x="518971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C33F1ADE-8ECD-4FC1-8B6A-DE1C1675B95C}"/>
                </a:ext>
              </a:extLst>
            </p:cNvPr>
            <p:cNvCxnSpPr>
              <a:cxnSpLocks/>
            </p:cNvCxnSpPr>
            <p:nvPr/>
          </p:nvCxnSpPr>
          <p:spPr>
            <a:xfrm>
              <a:off x="618915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13D25F39-5E7A-43D1-B675-629B3393384A}"/>
                </a:ext>
              </a:extLst>
            </p:cNvPr>
            <p:cNvCxnSpPr>
              <a:cxnSpLocks/>
            </p:cNvCxnSpPr>
            <p:nvPr/>
          </p:nvCxnSpPr>
          <p:spPr>
            <a:xfrm>
              <a:off x="718859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F9FBA4B2-FB49-4B68-ABBB-19B47CCAF2EC}"/>
                </a:ext>
              </a:extLst>
            </p:cNvPr>
            <p:cNvCxnSpPr>
              <a:cxnSpLocks/>
            </p:cNvCxnSpPr>
            <p:nvPr/>
          </p:nvCxnSpPr>
          <p:spPr>
            <a:xfrm>
              <a:off x="818803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631B16C3-0946-4E2F-9275-87F95C25C0E6}"/>
                </a:ext>
              </a:extLst>
            </p:cNvPr>
            <p:cNvCxnSpPr>
              <a:cxnSpLocks/>
            </p:cNvCxnSpPr>
            <p:nvPr/>
          </p:nvCxnSpPr>
          <p:spPr>
            <a:xfrm>
              <a:off x="918747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6160A9E2-9353-4FC1-9099-E56AEFE6C022}"/>
                </a:ext>
              </a:extLst>
            </p:cNvPr>
            <p:cNvCxnSpPr>
              <a:cxnSpLocks/>
            </p:cNvCxnSpPr>
            <p:nvPr/>
          </p:nvCxnSpPr>
          <p:spPr>
            <a:xfrm>
              <a:off x="1018690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501D6BDE-C806-4832-BFE5-B43692D4EC54}"/>
                </a:ext>
              </a:extLst>
            </p:cNvPr>
            <p:cNvCxnSpPr>
              <a:cxnSpLocks/>
            </p:cNvCxnSpPr>
            <p:nvPr/>
          </p:nvCxnSpPr>
          <p:spPr>
            <a:xfrm>
              <a:off x="1118634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13E0E13-B29D-4A6F-BD03-B4B74E5C9F8D}"/>
                </a:ext>
              </a:extLst>
            </p:cNvPr>
            <p:cNvCxnSpPr>
              <a:cxnSpLocks/>
            </p:cNvCxnSpPr>
            <p:nvPr/>
          </p:nvCxnSpPr>
          <p:spPr>
            <a:xfrm>
              <a:off x="1218578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9062266-EA73-40C1-B2BA-84A5B170C468}"/>
                </a:ext>
              </a:extLst>
            </p:cNvPr>
            <p:cNvCxnSpPr>
              <a:cxnSpLocks/>
            </p:cNvCxnSpPr>
            <p:nvPr/>
          </p:nvCxnSpPr>
          <p:spPr>
            <a:xfrm>
              <a:off x="0" y="1717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98CA1C91-AC4A-4ECC-ABBE-F95A0D716391}"/>
                </a:ext>
              </a:extLst>
            </p:cNvPr>
            <p:cNvCxnSpPr>
              <a:cxnSpLocks/>
            </p:cNvCxnSpPr>
            <p:nvPr/>
          </p:nvCxnSpPr>
          <p:spPr>
            <a:xfrm>
              <a:off x="0" y="72890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D9ED7D18-4C21-4EC7-A69E-F217BB037F41}"/>
                </a:ext>
              </a:extLst>
            </p:cNvPr>
            <p:cNvCxnSpPr>
              <a:cxnSpLocks/>
            </p:cNvCxnSpPr>
            <p:nvPr/>
          </p:nvCxnSpPr>
          <p:spPr>
            <a:xfrm>
              <a:off x="0" y="128609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3DE6646E-0507-49D1-BC5A-96FDF97E8D4D}"/>
                </a:ext>
              </a:extLst>
            </p:cNvPr>
            <p:cNvCxnSpPr>
              <a:cxnSpLocks/>
            </p:cNvCxnSpPr>
            <p:nvPr/>
          </p:nvCxnSpPr>
          <p:spPr>
            <a:xfrm>
              <a:off x="0" y="184328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80A6265-73D5-4AFE-B003-E79690762B85}"/>
                </a:ext>
              </a:extLst>
            </p:cNvPr>
            <p:cNvCxnSpPr>
              <a:cxnSpLocks/>
            </p:cNvCxnSpPr>
            <p:nvPr/>
          </p:nvCxnSpPr>
          <p:spPr>
            <a:xfrm>
              <a:off x="0" y="240047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C5FF6B8A-5930-4909-A84D-9D86FAAEA49A}"/>
                </a:ext>
              </a:extLst>
            </p:cNvPr>
            <p:cNvCxnSpPr>
              <a:cxnSpLocks/>
            </p:cNvCxnSpPr>
            <p:nvPr/>
          </p:nvCxnSpPr>
          <p:spPr>
            <a:xfrm>
              <a:off x="0" y="295766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BE97C02-B5E8-4E85-AB2D-1B144728C667}"/>
                </a:ext>
              </a:extLst>
            </p:cNvPr>
            <p:cNvCxnSpPr>
              <a:cxnSpLocks/>
            </p:cNvCxnSpPr>
            <p:nvPr/>
          </p:nvCxnSpPr>
          <p:spPr>
            <a:xfrm>
              <a:off x="0" y="351485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9E0D9532-E4F7-4181-B732-B402D7E92939}"/>
                </a:ext>
              </a:extLst>
            </p:cNvPr>
            <p:cNvCxnSpPr>
              <a:cxnSpLocks/>
            </p:cNvCxnSpPr>
            <p:nvPr/>
          </p:nvCxnSpPr>
          <p:spPr>
            <a:xfrm>
              <a:off x="0" y="407204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E0FED504-48F9-42AE-8C1D-18ABEA360C46}"/>
                </a:ext>
              </a:extLst>
            </p:cNvPr>
            <p:cNvCxnSpPr>
              <a:cxnSpLocks/>
            </p:cNvCxnSpPr>
            <p:nvPr/>
          </p:nvCxnSpPr>
          <p:spPr>
            <a:xfrm>
              <a:off x="0" y="462923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761B5F04-4827-493D-8CDB-8FC1F21F8690}"/>
                </a:ext>
              </a:extLst>
            </p:cNvPr>
            <p:cNvCxnSpPr>
              <a:cxnSpLocks/>
            </p:cNvCxnSpPr>
            <p:nvPr/>
          </p:nvCxnSpPr>
          <p:spPr>
            <a:xfrm>
              <a:off x="0" y="518642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A4D02F9F-A9FF-4569-B1CF-3D5B0B8A589C}"/>
                </a:ext>
              </a:extLst>
            </p:cNvPr>
            <p:cNvCxnSpPr>
              <a:cxnSpLocks/>
            </p:cNvCxnSpPr>
            <p:nvPr/>
          </p:nvCxnSpPr>
          <p:spPr>
            <a:xfrm>
              <a:off x="0" y="57436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E699586-9F40-4AEA-B070-FBBD17753352}"/>
                </a:ext>
              </a:extLst>
            </p:cNvPr>
            <p:cNvCxnSpPr>
              <a:cxnSpLocks/>
            </p:cNvCxnSpPr>
            <p:nvPr/>
          </p:nvCxnSpPr>
          <p:spPr>
            <a:xfrm>
              <a:off x="0" y="6857999"/>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4D4BD64C-0BF9-4084-8C20-90D20EA6B6D7}"/>
                </a:ext>
              </a:extLst>
            </p:cNvPr>
            <p:cNvCxnSpPr>
              <a:cxnSpLocks/>
            </p:cNvCxnSpPr>
            <p:nvPr/>
          </p:nvCxnSpPr>
          <p:spPr>
            <a:xfrm>
              <a:off x="16613" y="6248400"/>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6" name="Rectangle 45">
            <a:extLst>
              <a:ext uri="{FF2B5EF4-FFF2-40B4-BE49-F238E27FC236}">
                <a16:creationId xmlns:a16="http://schemas.microsoft.com/office/drawing/2014/main" id="{CC3AD463-404C-4576-AC21-F2558295325E}"/>
              </a:ext>
              <a:ext uri="{C183D7F6-B498-43B3-948B-1728B52AA6E4}">
                <adec:decorative xmlns:adec="http://schemas.microsoft.com/office/drawing/2017/decorative" val="1"/>
              </a:ext>
            </a:extLst>
          </p:cNvPr>
          <p:cNvSpPr/>
          <p:nvPr userDrawn="1"/>
        </p:nvSpPr>
        <p:spPr>
          <a:xfrm>
            <a:off x="0" y="-1"/>
            <a:ext cx="12192000" cy="6858001"/>
          </a:xfrm>
          <a:prstGeom prst="rect">
            <a:avLst/>
          </a:prstGeom>
          <a:solidFill>
            <a:schemeClr val="accent1">
              <a:lumMod val="40000"/>
              <a:lumOff val="60000"/>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Right Triangle 119">
            <a:extLst>
              <a:ext uri="{FF2B5EF4-FFF2-40B4-BE49-F238E27FC236}">
                <a16:creationId xmlns:a16="http://schemas.microsoft.com/office/drawing/2014/main" id="{2A73DFF6-076E-4BBC-9CDB-E1B24D9B6C48}"/>
              </a:ext>
              <a:ext uri="{C183D7F6-B498-43B3-948B-1728B52AA6E4}">
                <adec:decorative xmlns:adec="http://schemas.microsoft.com/office/drawing/2017/decorative" val="1"/>
              </a:ext>
            </a:extLst>
          </p:cNvPr>
          <p:cNvSpPr/>
          <p:nvPr userDrawn="1"/>
        </p:nvSpPr>
        <p:spPr>
          <a:xfrm rot="18900000">
            <a:off x="5905012" y="-284145"/>
            <a:ext cx="568289" cy="568289"/>
          </a:xfrm>
          <a:prstGeom prst="rtTriangle">
            <a:avLst/>
          </a:prstGeom>
          <a:solidFill>
            <a:schemeClr val="bg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9DE89C6-E571-4739-8BA7-D97BDCD1D16D}"/>
              </a:ext>
            </a:extLst>
          </p:cNvPr>
          <p:cNvSpPr>
            <a:spLocks noGrp="1"/>
          </p:cNvSpPr>
          <p:nvPr>
            <p:ph type="title" hasCustomPrompt="1"/>
          </p:nvPr>
        </p:nvSpPr>
        <p:spPr>
          <a:xfrm>
            <a:off x="1434268" y="441042"/>
            <a:ext cx="9323464" cy="1162258"/>
          </a:xfrm>
          <a:prstGeom prst="rect">
            <a:avLst/>
          </a:prstGeom>
        </p:spPr>
        <p:txBody>
          <a:bodyPr anchor="ctr"/>
          <a:lstStyle>
            <a:lvl1pPr algn="ctr">
              <a:defRPr>
                <a:solidFill>
                  <a:schemeClr val="tx2"/>
                </a:solidFill>
              </a:defRPr>
            </a:lvl1pPr>
          </a:lstStyle>
          <a:p>
            <a:r>
              <a:rPr lang="en-US" dirty="0"/>
              <a:t>Click to add title</a:t>
            </a:r>
          </a:p>
        </p:txBody>
      </p:sp>
      <p:sp>
        <p:nvSpPr>
          <p:cNvPr id="121" name="Text Placeholder 81">
            <a:extLst>
              <a:ext uri="{FF2B5EF4-FFF2-40B4-BE49-F238E27FC236}">
                <a16:creationId xmlns:a16="http://schemas.microsoft.com/office/drawing/2014/main" id="{24221B82-BDC2-43E4-9DC3-109392FCBFAA}"/>
              </a:ext>
            </a:extLst>
          </p:cNvPr>
          <p:cNvSpPr>
            <a:spLocks noGrp="1"/>
          </p:cNvSpPr>
          <p:nvPr>
            <p:ph type="body" sz="quarter" idx="13" hasCustomPrompt="1"/>
          </p:nvPr>
        </p:nvSpPr>
        <p:spPr>
          <a:xfrm>
            <a:off x="319757" y="1816398"/>
            <a:ext cx="366135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123" name="Text Placeholder 84">
            <a:extLst>
              <a:ext uri="{FF2B5EF4-FFF2-40B4-BE49-F238E27FC236}">
                <a16:creationId xmlns:a16="http://schemas.microsoft.com/office/drawing/2014/main" id="{F064B050-C9E2-4CBD-8063-8F72369DEA27}"/>
              </a:ext>
            </a:extLst>
          </p:cNvPr>
          <p:cNvSpPr>
            <a:spLocks noGrp="1"/>
          </p:cNvSpPr>
          <p:nvPr>
            <p:ph type="body" sz="quarter" idx="15" hasCustomPrompt="1"/>
          </p:nvPr>
        </p:nvSpPr>
        <p:spPr>
          <a:xfrm>
            <a:off x="319280" y="2595913"/>
            <a:ext cx="3661357" cy="3119437"/>
          </a:xfrm>
          <a:prstGeom prst="rect">
            <a:avLst/>
          </a:prstGeom>
        </p:spPr>
        <p:txBody>
          <a:bodyPr/>
          <a:lstStyle>
            <a:lvl1pPr marL="457200" indent="-457200">
              <a:lnSpc>
                <a:spcPct val="100000"/>
              </a:lnSpc>
              <a:buClr>
                <a:schemeClr val="tx1"/>
              </a:buClr>
              <a:buFont typeface="+mj-lt"/>
              <a:buAutoNum type="arabicPeriod"/>
              <a:defRPr sz="1800">
                <a:solidFill>
                  <a:schemeClr val="tx1"/>
                </a:solidFill>
              </a:defRPr>
            </a:lvl1pPr>
          </a:lstStyle>
          <a:p>
            <a:pPr lvl="0"/>
            <a:r>
              <a:rPr lang="en-US" dirty="0"/>
              <a:t>Insert text here</a:t>
            </a:r>
          </a:p>
        </p:txBody>
      </p:sp>
      <p:sp>
        <p:nvSpPr>
          <p:cNvPr id="132" name="Text Placeholder 81">
            <a:extLst>
              <a:ext uri="{FF2B5EF4-FFF2-40B4-BE49-F238E27FC236}">
                <a16:creationId xmlns:a16="http://schemas.microsoft.com/office/drawing/2014/main" id="{AB4DD233-B719-42EE-AE0F-930CABD5AA94}"/>
              </a:ext>
            </a:extLst>
          </p:cNvPr>
          <p:cNvSpPr>
            <a:spLocks noGrp="1"/>
          </p:cNvSpPr>
          <p:nvPr>
            <p:ph type="body" sz="quarter" idx="16" hasCustomPrompt="1"/>
          </p:nvPr>
        </p:nvSpPr>
        <p:spPr>
          <a:xfrm>
            <a:off x="4251938" y="1822941"/>
            <a:ext cx="366135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133" name="Text Placeholder 84">
            <a:extLst>
              <a:ext uri="{FF2B5EF4-FFF2-40B4-BE49-F238E27FC236}">
                <a16:creationId xmlns:a16="http://schemas.microsoft.com/office/drawing/2014/main" id="{E2F4A9D6-F113-40C1-B3C8-A9BDB2877263}"/>
              </a:ext>
            </a:extLst>
          </p:cNvPr>
          <p:cNvSpPr>
            <a:spLocks noGrp="1"/>
          </p:cNvSpPr>
          <p:nvPr>
            <p:ph type="body" sz="quarter" idx="17" hasCustomPrompt="1"/>
          </p:nvPr>
        </p:nvSpPr>
        <p:spPr>
          <a:xfrm>
            <a:off x="4251461" y="2602456"/>
            <a:ext cx="3661357" cy="3119437"/>
          </a:xfrm>
          <a:prstGeom prst="rect">
            <a:avLst/>
          </a:prstGeom>
        </p:spPr>
        <p:txBody>
          <a:bodyPr/>
          <a:lstStyle>
            <a:lvl1pPr marL="457200" indent="-457200">
              <a:lnSpc>
                <a:spcPct val="100000"/>
              </a:lnSpc>
              <a:buClr>
                <a:schemeClr val="tx1"/>
              </a:buClr>
              <a:buFont typeface="+mj-lt"/>
              <a:buAutoNum type="arabicPeriod"/>
              <a:defRPr sz="1800">
                <a:solidFill>
                  <a:schemeClr val="tx1"/>
                </a:solidFill>
              </a:defRPr>
            </a:lvl1pPr>
          </a:lstStyle>
          <a:p>
            <a:pPr lvl="0"/>
            <a:r>
              <a:rPr lang="en-US" dirty="0"/>
              <a:t>Insert text here</a:t>
            </a:r>
          </a:p>
        </p:txBody>
      </p:sp>
      <p:sp>
        <p:nvSpPr>
          <p:cNvPr id="134" name="Text Placeholder 81">
            <a:extLst>
              <a:ext uri="{FF2B5EF4-FFF2-40B4-BE49-F238E27FC236}">
                <a16:creationId xmlns:a16="http://schemas.microsoft.com/office/drawing/2014/main" id="{B5E6D4D3-9E8F-4D92-B05A-7E9BBD75948A}"/>
              </a:ext>
            </a:extLst>
          </p:cNvPr>
          <p:cNvSpPr>
            <a:spLocks noGrp="1"/>
          </p:cNvSpPr>
          <p:nvPr>
            <p:ph type="body" sz="quarter" idx="18" hasCustomPrompt="1"/>
          </p:nvPr>
        </p:nvSpPr>
        <p:spPr>
          <a:xfrm>
            <a:off x="8183642" y="1822661"/>
            <a:ext cx="366135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135" name="Text Placeholder 84">
            <a:extLst>
              <a:ext uri="{FF2B5EF4-FFF2-40B4-BE49-F238E27FC236}">
                <a16:creationId xmlns:a16="http://schemas.microsoft.com/office/drawing/2014/main" id="{9C80C61E-A8B2-4011-AE18-0294FFF88909}"/>
              </a:ext>
            </a:extLst>
          </p:cNvPr>
          <p:cNvSpPr>
            <a:spLocks noGrp="1"/>
          </p:cNvSpPr>
          <p:nvPr>
            <p:ph type="body" sz="quarter" idx="19" hasCustomPrompt="1"/>
          </p:nvPr>
        </p:nvSpPr>
        <p:spPr>
          <a:xfrm>
            <a:off x="8183165" y="2602176"/>
            <a:ext cx="3661357" cy="3119437"/>
          </a:xfrm>
          <a:prstGeom prst="rect">
            <a:avLst/>
          </a:prstGeom>
        </p:spPr>
        <p:txBody>
          <a:bodyPr/>
          <a:lstStyle>
            <a:lvl1pPr marL="457200" indent="-457200">
              <a:lnSpc>
                <a:spcPct val="100000"/>
              </a:lnSpc>
              <a:buClr>
                <a:schemeClr val="tx1"/>
              </a:buClr>
              <a:buFont typeface="+mj-lt"/>
              <a:buAutoNum type="arabicPeriod"/>
              <a:defRPr sz="1800">
                <a:solidFill>
                  <a:schemeClr val="tx1"/>
                </a:solidFill>
              </a:defRPr>
            </a:lvl1pPr>
          </a:lstStyle>
          <a:p>
            <a:pPr lvl="0"/>
            <a:r>
              <a:rPr lang="en-US" dirty="0"/>
              <a:t>Insert text here</a:t>
            </a:r>
          </a:p>
        </p:txBody>
      </p:sp>
      <p:sp>
        <p:nvSpPr>
          <p:cNvPr id="125" name="Date Placeholder 3">
            <a:extLst>
              <a:ext uri="{FF2B5EF4-FFF2-40B4-BE49-F238E27FC236}">
                <a16:creationId xmlns:a16="http://schemas.microsoft.com/office/drawing/2014/main" id="{DEB76336-3978-4E04-820F-CCD4115F0AF5}"/>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126" name="Footer Placeholder 4">
            <a:extLst>
              <a:ext uri="{FF2B5EF4-FFF2-40B4-BE49-F238E27FC236}">
                <a16:creationId xmlns:a16="http://schemas.microsoft.com/office/drawing/2014/main" id="{296D1F50-7662-4B72-8D59-73594E51901D}"/>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127" name="Slide Number Placeholder 5">
            <a:extLst>
              <a:ext uri="{FF2B5EF4-FFF2-40B4-BE49-F238E27FC236}">
                <a16:creationId xmlns:a16="http://schemas.microsoft.com/office/drawing/2014/main" id="{DEDEAF7E-D577-4B93-BAE4-358F8963B0DF}"/>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21116493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FB76C12-E75A-4DC1-9960-728FF6247EDA}"/>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Rectangle 7">
            <a:extLst>
              <a:ext uri="{FF2B5EF4-FFF2-40B4-BE49-F238E27FC236}">
                <a16:creationId xmlns:a16="http://schemas.microsoft.com/office/drawing/2014/main" id="{2E9A038F-EA18-4BE8-9515-18A5468BAD77}"/>
              </a:ext>
              <a:ext uri="{C183D7F6-B498-43B3-948B-1728B52AA6E4}">
                <adec:decorative xmlns:adec="http://schemas.microsoft.com/office/drawing/2017/decorative" val="1"/>
              </a:ext>
            </a:extLst>
          </p:cNvPr>
          <p:cNvSpPr/>
          <p:nvPr userDrawn="1"/>
        </p:nvSpPr>
        <p:spPr>
          <a:xfrm>
            <a:off x="6531"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ight Triangle 8">
            <a:extLst>
              <a:ext uri="{FF2B5EF4-FFF2-40B4-BE49-F238E27FC236}">
                <a16:creationId xmlns:a16="http://schemas.microsoft.com/office/drawing/2014/main" id="{FD9F40A1-CB92-4D33-8C7F-3D64C4CDA875}"/>
              </a:ext>
              <a:ext uri="{C183D7F6-B498-43B3-948B-1728B52AA6E4}">
                <adec:decorative xmlns:adec="http://schemas.microsoft.com/office/drawing/2017/decorative" val="1"/>
              </a:ext>
            </a:extLst>
          </p:cNvPr>
          <p:cNvSpPr/>
          <p:nvPr userDrawn="1"/>
        </p:nvSpPr>
        <p:spPr>
          <a:xfrm rot="18900000">
            <a:off x="408102" y="-284146"/>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itle 1">
            <a:extLst>
              <a:ext uri="{FF2B5EF4-FFF2-40B4-BE49-F238E27FC236}">
                <a16:creationId xmlns:a16="http://schemas.microsoft.com/office/drawing/2014/main" id="{F0B8C043-6614-4EDF-B7D6-FFD668CA6D58}"/>
              </a:ext>
            </a:extLst>
          </p:cNvPr>
          <p:cNvSpPr>
            <a:spLocks noGrp="1"/>
          </p:cNvSpPr>
          <p:nvPr>
            <p:ph type="ctrTitle"/>
          </p:nvPr>
        </p:nvSpPr>
        <p:spPr>
          <a:xfrm>
            <a:off x="453142" y="725467"/>
            <a:ext cx="6028339" cy="1933899"/>
          </a:xfrm>
          <a:prstGeom prst="rect">
            <a:avLst/>
          </a:prstGeom>
        </p:spPr>
        <p:txBody>
          <a:bodyPr>
            <a:normAutofit/>
          </a:bodyPr>
          <a:lstStyle>
            <a:lvl1pPr>
              <a:defRPr sz="5400"/>
            </a:lvl1pPr>
          </a:lstStyle>
          <a:p>
            <a:pPr algn="l"/>
            <a:r>
              <a:rPr lang="en-US" sz="5400">
                <a:solidFill>
                  <a:srgbClr val="FFFFFF"/>
                </a:solidFill>
              </a:rPr>
              <a:t>Click to edit Master title style</a:t>
            </a:r>
            <a:endParaRPr lang="en-US" sz="5400" dirty="0">
              <a:solidFill>
                <a:srgbClr val="FFFFFF"/>
              </a:solidFill>
            </a:endParaRPr>
          </a:p>
        </p:txBody>
      </p:sp>
      <p:sp>
        <p:nvSpPr>
          <p:cNvPr id="41" name="Subtitle 2">
            <a:extLst>
              <a:ext uri="{FF2B5EF4-FFF2-40B4-BE49-F238E27FC236}">
                <a16:creationId xmlns:a16="http://schemas.microsoft.com/office/drawing/2014/main" id="{65B41117-5C7C-418F-ACC1-2C995E399F4B}"/>
              </a:ext>
            </a:extLst>
          </p:cNvPr>
          <p:cNvSpPr>
            <a:spLocks noGrp="1"/>
          </p:cNvSpPr>
          <p:nvPr>
            <p:ph type="subTitle" idx="1"/>
          </p:nvPr>
        </p:nvSpPr>
        <p:spPr>
          <a:xfrm>
            <a:off x="453142" y="2887800"/>
            <a:ext cx="6028339" cy="2942987"/>
          </a:xfrm>
          <a:prstGeom prst="rect">
            <a:avLst/>
          </a:prstGeom>
        </p:spPr>
        <p:txBody>
          <a:bodyPr/>
          <a:lstStyle>
            <a:lvl1pPr marL="0" indent="0">
              <a:lnSpc>
                <a:spcPct val="120000"/>
              </a:lnSpc>
              <a:buNone/>
              <a:defRPr sz="1800"/>
            </a:lvl1pPr>
          </a:lstStyle>
          <a:p>
            <a:pPr algn="l">
              <a:lnSpc>
                <a:spcPct val="110000"/>
              </a:lnSpc>
            </a:pPr>
            <a:r>
              <a:rPr lang="en-US">
                <a:solidFill>
                  <a:srgbClr val="FFFFFF"/>
                </a:solidFill>
              </a:rPr>
              <a:t>Click to edit Master subtitle style</a:t>
            </a:r>
            <a:endParaRPr lang="en-US" dirty="0">
              <a:solidFill>
                <a:srgbClr val="FFFFFF"/>
              </a:solidFill>
            </a:endParaRPr>
          </a:p>
        </p:txBody>
      </p:sp>
      <p:sp>
        <p:nvSpPr>
          <p:cNvPr id="48" name="Date Placeholder 3">
            <a:extLst>
              <a:ext uri="{FF2B5EF4-FFF2-40B4-BE49-F238E27FC236}">
                <a16:creationId xmlns:a16="http://schemas.microsoft.com/office/drawing/2014/main" id="{E8CEA822-47EC-4255-B51C-916CD39C767B}"/>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bg1"/>
                </a:solidFill>
              </a:defRPr>
            </a:lvl1pPr>
          </a:lstStyle>
          <a:p>
            <a:r>
              <a:rPr lang="en-US" dirty="0"/>
              <a:t>2/2/20XX</a:t>
            </a:r>
          </a:p>
        </p:txBody>
      </p:sp>
      <p:sp>
        <p:nvSpPr>
          <p:cNvPr id="53" name="Picture Placeholder 51">
            <a:extLst>
              <a:ext uri="{FF2B5EF4-FFF2-40B4-BE49-F238E27FC236}">
                <a16:creationId xmlns:a16="http://schemas.microsoft.com/office/drawing/2014/main" id="{79C95DFA-DC4E-4658-87DF-37B40F51F4F1}"/>
              </a:ext>
            </a:extLst>
          </p:cNvPr>
          <p:cNvSpPr>
            <a:spLocks noGrp="1"/>
          </p:cNvSpPr>
          <p:nvPr>
            <p:ph type="pic" sz="quarter" idx="13" hasCustomPrompt="1"/>
          </p:nvPr>
        </p:nvSpPr>
        <p:spPr>
          <a:xfrm>
            <a:off x="7194414" y="0"/>
            <a:ext cx="4997586" cy="2282888"/>
          </a:xfrm>
          <a:prstGeom prst="rect">
            <a:avLst/>
          </a:prstGeom>
        </p:spPr>
        <p:txBody>
          <a:bodyPr/>
          <a:lstStyle>
            <a:lvl1pPr marL="0" indent="0" algn="ctr">
              <a:buNone/>
              <a:defRPr sz="2000"/>
            </a:lvl1pPr>
          </a:lstStyle>
          <a:p>
            <a:r>
              <a:rPr lang="en-US" dirty="0"/>
              <a:t>Click to add photo</a:t>
            </a:r>
          </a:p>
        </p:txBody>
      </p:sp>
      <p:sp>
        <p:nvSpPr>
          <p:cNvPr id="54" name="Picture Placeholder 51">
            <a:extLst>
              <a:ext uri="{FF2B5EF4-FFF2-40B4-BE49-F238E27FC236}">
                <a16:creationId xmlns:a16="http://schemas.microsoft.com/office/drawing/2014/main" id="{5EF5B274-E5A0-43C9-8A69-83629B0959B7}"/>
              </a:ext>
            </a:extLst>
          </p:cNvPr>
          <p:cNvSpPr>
            <a:spLocks noGrp="1"/>
          </p:cNvSpPr>
          <p:nvPr>
            <p:ph type="pic" sz="quarter" idx="14" hasCustomPrompt="1"/>
          </p:nvPr>
        </p:nvSpPr>
        <p:spPr>
          <a:xfrm>
            <a:off x="7191774" y="2286000"/>
            <a:ext cx="5000226" cy="2282888"/>
          </a:xfrm>
          <a:prstGeom prst="rect">
            <a:avLst/>
          </a:prstGeom>
        </p:spPr>
        <p:txBody>
          <a:bodyPr/>
          <a:lstStyle>
            <a:lvl1pPr marL="0" indent="0" algn="ctr">
              <a:buNone/>
              <a:defRPr sz="2000"/>
            </a:lvl1pPr>
          </a:lstStyle>
          <a:p>
            <a:r>
              <a:rPr lang="en-US" dirty="0"/>
              <a:t>Click to add photo</a:t>
            </a:r>
          </a:p>
        </p:txBody>
      </p:sp>
      <p:sp>
        <p:nvSpPr>
          <p:cNvPr id="55" name="Picture Placeholder 51">
            <a:extLst>
              <a:ext uri="{FF2B5EF4-FFF2-40B4-BE49-F238E27FC236}">
                <a16:creationId xmlns:a16="http://schemas.microsoft.com/office/drawing/2014/main" id="{4F741404-84C5-4B6D-A9DF-04368D8CE754}"/>
              </a:ext>
            </a:extLst>
          </p:cNvPr>
          <p:cNvSpPr>
            <a:spLocks noGrp="1"/>
          </p:cNvSpPr>
          <p:nvPr>
            <p:ph type="pic" sz="quarter" idx="15" hasCustomPrompt="1"/>
          </p:nvPr>
        </p:nvSpPr>
        <p:spPr>
          <a:xfrm>
            <a:off x="7190232" y="4572000"/>
            <a:ext cx="5001768" cy="2286000"/>
          </a:xfrm>
          <a:prstGeom prst="rect">
            <a:avLst/>
          </a:prstGeom>
        </p:spPr>
        <p:txBody>
          <a:bodyPr/>
          <a:lstStyle>
            <a:lvl1pPr marL="0" indent="0" algn="ctr">
              <a:buNone/>
              <a:defRPr sz="2000"/>
            </a:lvl1pPr>
          </a:lstStyle>
          <a:p>
            <a:r>
              <a:rPr lang="en-US" dirty="0"/>
              <a:t>Click to add photo</a:t>
            </a:r>
          </a:p>
        </p:txBody>
      </p:sp>
      <p:grpSp>
        <p:nvGrpSpPr>
          <p:cNvPr id="10" name="Group 9">
            <a:extLst>
              <a:ext uri="{FF2B5EF4-FFF2-40B4-BE49-F238E27FC236}">
                <a16:creationId xmlns:a16="http://schemas.microsoft.com/office/drawing/2014/main" id="{A02F5DF9-7A8B-4537-A6A0-2E18DDAEBE1C}"/>
              </a:ext>
              <a:ext uri="{C183D7F6-B498-43B3-948B-1728B52AA6E4}">
                <adec:decorative xmlns:adec="http://schemas.microsoft.com/office/drawing/2017/decorative" val="1"/>
              </a:ext>
            </a:extLst>
          </p:cNvPr>
          <p:cNvGrpSpPr/>
          <p:nvPr userDrawn="1"/>
        </p:nvGrpSpPr>
        <p:grpSpPr>
          <a:xfrm>
            <a:off x="-6214" y="-1"/>
            <a:ext cx="12214827" cy="6858000"/>
            <a:chOff x="-6214" y="-1"/>
            <a:chExt cx="12214827" cy="6858000"/>
          </a:xfrm>
        </p:grpSpPr>
        <p:cxnSp>
          <p:nvCxnSpPr>
            <p:cNvPr id="11" name="Straight Connector 10">
              <a:extLst>
                <a:ext uri="{FF2B5EF4-FFF2-40B4-BE49-F238E27FC236}">
                  <a16:creationId xmlns:a16="http://schemas.microsoft.com/office/drawing/2014/main" id="{C7B4CDB4-E22F-44F9-88B7-1F387514E496}"/>
                </a:ext>
              </a:extLst>
            </p:cNvPr>
            <p:cNvCxnSpPr>
              <a:cxnSpLocks/>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5E9F74E-6897-4904-82FB-61A6D96C967D}"/>
                </a:ext>
              </a:extLst>
            </p:cNvPr>
            <p:cNvCxnSpPr>
              <a:cxnSpLocks/>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A81A9C5-9E3B-4C65-AB4D-F2303D1D4486}"/>
                </a:ext>
              </a:extLst>
            </p:cNvPr>
            <p:cNvCxnSpPr>
              <a:cxnSpLocks/>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CCEAD54-0ADC-4090-99E7-D1691F787A5A}"/>
                </a:ext>
              </a:extLst>
            </p:cNvPr>
            <p:cNvCxnSpPr>
              <a:cxnSpLocks/>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96BE792-DC81-4EA8-ABFD-F41E49E988AC}"/>
                </a:ext>
              </a:extLst>
            </p:cNvPr>
            <p:cNvCxnSpPr>
              <a:cxnSpLocks/>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68594AF-C50A-416B-9238-1BFEA44A71A0}"/>
                </a:ext>
              </a:extLst>
            </p:cNvPr>
            <p:cNvCxnSpPr>
              <a:cxnSpLocks/>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BB7432C-3B26-434E-96F1-3CA88C2C1428}"/>
                </a:ext>
              </a:extLst>
            </p:cNvPr>
            <p:cNvCxnSpPr>
              <a:cxnSpLocks/>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CF2307A-A723-481D-A679-099426CBF66B}"/>
                </a:ext>
              </a:extLst>
            </p:cNvPr>
            <p:cNvCxnSpPr>
              <a:cxnSpLocks/>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713702D-25EA-454E-80F1-45BB74D4CC94}"/>
                </a:ext>
              </a:extLst>
            </p:cNvPr>
            <p:cNvCxnSpPr>
              <a:cxnSpLocks/>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450B88E-997E-4F65-82F8-9D47ECBC796B}"/>
                </a:ext>
              </a:extLst>
            </p:cNvPr>
            <p:cNvCxnSpPr>
              <a:cxnSpLocks/>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75EAEE1-D5B7-4F67-A50A-D616B864B825}"/>
                </a:ext>
              </a:extLst>
            </p:cNvPr>
            <p:cNvCxnSpPr>
              <a:cxnSpLocks/>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E1ABFCA-E35A-4D14-8F29-A5ADABFB908B}"/>
                </a:ext>
              </a:extLst>
            </p:cNvPr>
            <p:cNvCxnSpPr>
              <a:cxnSpLocks/>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C809049-7B8F-4F96-BA1C-46C0BAA4A475}"/>
                </a:ext>
              </a:extLst>
            </p:cNvPr>
            <p:cNvCxnSpPr>
              <a:cxnSpLocks/>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0330093-E758-4906-A2FC-F18D60D8AF3E}"/>
                </a:ext>
              </a:extLst>
            </p:cNvPr>
            <p:cNvCxnSpPr>
              <a:cxnSpLocks/>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CEC1A30-03E9-4C4D-8340-9B9E6E8CEA0D}"/>
                </a:ext>
              </a:extLst>
            </p:cNvPr>
            <p:cNvCxnSpPr>
              <a:cxnSpLocks/>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4CE662E-0BD8-48D5-AFAE-CDCF90AD56AA}"/>
                </a:ext>
              </a:extLst>
            </p:cNvPr>
            <p:cNvCxnSpPr>
              <a:cxnSpLocks/>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A2192D8-661B-4B8B-A3CD-FA227DD796D7}"/>
                </a:ext>
              </a:extLst>
            </p:cNvPr>
            <p:cNvCxnSpPr>
              <a:cxnSpLocks/>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D76DFA6-E8E2-4E7C-88C0-2305E398AC46}"/>
                </a:ext>
              </a:extLst>
            </p:cNvPr>
            <p:cNvCxnSpPr>
              <a:cxnSpLocks/>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9E1A15B-0E79-4E7D-AEB2-4CC45B533F20}"/>
                </a:ext>
              </a:extLst>
            </p:cNvPr>
            <p:cNvCxnSpPr>
              <a:cxnSpLocks/>
            </p:cNvCxnSpPr>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3B1CB8C-2288-41EE-8AAB-B66AFF7085E5}"/>
                </a:ext>
              </a:extLst>
            </p:cNvPr>
            <p:cNvCxnSpPr>
              <a:cxnSpLocks/>
            </p:cNvCxnSpPr>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5AA269E-0C97-43AC-B914-ACE0CEBFDE12}"/>
                </a:ext>
              </a:extLst>
            </p:cNvPr>
            <p:cNvCxnSpPr>
              <a:cxnSpLocks/>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4D09D19-B613-4AF2-ABF3-0FFEC7F7EBFF}"/>
                </a:ext>
              </a:extLst>
            </p:cNvPr>
            <p:cNvCxnSpPr>
              <a:cxnSpLocks/>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3C0ED42-E6BC-4162-9554-D604DD6D6B04}"/>
                </a:ext>
              </a:extLst>
            </p:cNvPr>
            <p:cNvCxnSpPr>
              <a:cxnSpLocks/>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C20673F-4A5C-4719-9B9C-171763FDA82E}"/>
                </a:ext>
              </a:extLst>
            </p:cNvPr>
            <p:cNvCxnSpPr>
              <a:cxnSpLocks/>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253314C-8CCD-4CF3-9C37-B580A4AED2CD}"/>
                </a:ext>
              </a:extLst>
            </p:cNvPr>
            <p:cNvCxnSpPr>
              <a:cxnSpLocks/>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D7A90F7-C2FA-4AA1-B434-510EAA4E1294}"/>
                </a:ext>
              </a:extLst>
            </p:cNvPr>
            <p:cNvCxnSpPr>
              <a:cxnSpLocks/>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4B0EC38-EAFB-43C1-87E3-FE67E72292D7}"/>
                </a:ext>
              </a:extLst>
            </p:cNvPr>
            <p:cNvCxnSpPr>
              <a:cxnSpLocks/>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0854AE5-9E53-4202-A081-4736689EBC11}"/>
                </a:ext>
              </a:extLst>
            </p:cNvPr>
            <p:cNvCxnSpPr>
              <a:cxnSpLocks/>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B5673B7-A170-46D3-B5E1-D79F3374A71A}"/>
                </a:ext>
              </a:extLst>
            </p:cNvPr>
            <p:cNvCxnSpPr>
              <a:cxnSpLocks/>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9" name="Footer Placeholder 4">
            <a:extLst>
              <a:ext uri="{FF2B5EF4-FFF2-40B4-BE49-F238E27FC236}">
                <a16:creationId xmlns:a16="http://schemas.microsoft.com/office/drawing/2014/main" id="{9C730C22-6E95-40BE-A708-FA2A25DD2FD3}"/>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bg1"/>
                </a:solidFill>
              </a:defRPr>
            </a:lvl1pPr>
          </a:lstStyle>
          <a:p>
            <a:r>
              <a:rPr lang="en-US" dirty="0"/>
              <a:t>PRESENTATION TITLE</a:t>
            </a:r>
          </a:p>
        </p:txBody>
      </p:sp>
      <p:sp>
        <p:nvSpPr>
          <p:cNvPr id="50" name="Slide Number Placeholder 5">
            <a:extLst>
              <a:ext uri="{FF2B5EF4-FFF2-40B4-BE49-F238E27FC236}">
                <a16:creationId xmlns:a16="http://schemas.microsoft.com/office/drawing/2014/main" id="{BFC463F0-AD39-4A7E-A5BF-1D7436900B7F}"/>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bg1"/>
                </a:solidFill>
                <a:effectLst>
                  <a:outerShdw blurRad="50800" dist="38100" dir="2700000" algn="tl" rotWithShape="0">
                    <a:prstClr val="black">
                      <a:alpha val="40000"/>
                    </a:prstClr>
                  </a:outerShdw>
                </a:effectLst>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33935119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4987528D-293D-419F-B6B1-A104443B2F85}"/>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2" name="Rectangle 51">
            <a:extLst>
              <a:ext uri="{FF2B5EF4-FFF2-40B4-BE49-F238E27FC236}">
                <a16:creationId xmlns:a16="http://schemas.microsoft.com/office/drawing/2014/main" id="{AA467263-FC60-4269-BE10-A00F3AE96AB9}"/>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3" name="Right Triangle 52">
            <a:extLst>
              <a:ext uri="{FF2B5EF4-FFF2-40B4-BE49-F238E27FC236}">
                <a16:creationId xmlns:a16="http://schemas.microsoft.com/office/drawing/2014/main" id="{0A2143FD-5B7E-4844-9056-07C72D17C935}"/>
              </a:ext>
              <a:ext uri="{C183D7F6-B498-43B3-948B-1728B52AA6E4}">
                <adec:decorative xmlns:adec="http://schemas.microsoft.com/office/drawing/2017/decorative" val="1"/>
              </a:ext>
            </a:extLst>
          </p:cNvPr>
          <p:cNvSpPr/>
          <p:nvPr userDrawn="1"/>
        </p:nvSpPr>
        <p:spPr>
          <a:xfrm rot="13500000">
            <a:off x="-265271" y="2673521"/>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Flowchart: Document 53">
            <a:extLst>
              <a:ext uri="{FF2B5EF4-FFF2-40B4-BE49-F238E27FC236}">
                <a16:creationId xmlns:a16="http://schemas.microsoft.com/office/drawing/2014/main" id="{FD193356-2BA7-4BBE-A881-735188BBDB3F}"/>
              </a:ext>
              <a:ext uri="{C183D7F6-B498-43B3-948B-1728B52AA6E4}">
                <adec:decorative xmlns:adec="http://schemas.microsoft.com/office/drawing/2017/decorative" val="1"/>
              </a:ext>
            </a:extLst>
          </p:cNvPr>
          <p:cNvSpPr/>
          <p:nvPr userDrawn="1"/>
        </p:nvSpPr>
        <p:spPr>
          <a:xfrm rot="5400000">
            <a:off x="7455724" y="2105114"/>
            <a:ext cx="6858000" cy="2647778"/>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55" name="Group 54">
            <a:extLst>
              <a:ext uri="{FF2B5EF4-FFF2-40B4-BE49-F238E27FC236}">
                <a16:creationId xmlns:a16="http://schemas.microsoft.com/office/drawing/2014/main" id="{BABB6A4E-AAF5-46BC-AF70-EFB826898F06}"/>
              </a:ext>
              <a:ext uri="{C183D7F6-B498-43B3-948B-1728B52AA6E4}">
                <adec:decorative xmlns:adec="http://schemas.microsoft.com/office/drawing/2017/decorative" val="1"/>
              </a:ext>
            </a:extLst>
          </p:cNvPr>
          <p:cNvGrpSpPr/>
          <p:nvPr userDrawn="1"/>
        </p:nvGrpSpPr>
        <p:grpSpPr>
          <a:xfrm>
            <a:off x="-6214" y="-1"/>
            <a:ext cx="12214827" cy="6858000"/>
            <a:chOff x="-6214" y="-1"/>
            <a:chExt cx="12214827" cy="6858000"/>
          </a:xfrm>
        </p:grpSpPr>
        <p:cxnSp>
          <p:nvCxnSpPr>
            <p:cNvPr id="56" name="Straight Connector 55">
              <a:extLst>
                <a:ext uri="{FF2B5EF4-FFF2-40B4-BE49-F238E27FC236}">
                  <a16:creationId xmlns:a16="http://schemas.microsoft.com/office/drawing/2014/main" id="{5098CE0A-07AF-475D-847B-BC2C09B11257}"/>
                </a:ext>
              </a:extLst>
            </p:cNvPr>
            <p:cNvCxnSpPr>
              <a:cxnSpLocks/>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0FAF8888-5C58-4210-9B6C-8453116F89D7}"/>
                </a:ext>
              </a:extLst>
            </p:cNvPr>
            <p:cNvCxnSpPr>
              <a:cxnSpLocks/>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55DA967-527D-4EF5-BC5B-C9A4D0AE670B}"/>
                </a:ext>
              </a:extLst>
            </p:cNvPr>
            <p:cNvCxnSpPr>
              <a:cxnSpLocks/>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D4B90F1-FA63-44F8-AFBD-EAA664F2668D}"/>
                </a:ext>
              </a:extLst>
            </p:cNvPr>
            <p:cNvCxnSpPr>
              <a:cxnSpLocks/>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79BC52E-5A86-4380-BDBD-4A8C8F79F3DA}"/>
                </a:ext>
              </a:extLst>
            </p:cNvPr>
            <p:cNvCxnSpPr>
              <a:cxnSpLocks/>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518DD47-B72F-4572-8652-594CB38C7C77}"/>
                </a:ext>
              </a:extLst>
            </p:cNvPr>
            <p:cNvCxnSpPr>
              <a:cxnSpLocks/>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BB75A49-D451-4D82-A22C-FF0946E6DED9}"/>
                </a:ext>
              </a:extLst>
            </p:cNvPr>
            <p:cNvCxnSpPr>
              <a:cxnSpLocks/>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BCB1FB9-CC9B-48F2-90C3-821F3F616C17}"/>
                </a:ext>
              </a:extLst>
            </p:cNvPr>
            <p:cNvCxnSpPr>
              <a:cxnSpLocks/>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6D00A7D-DC23-4315-9EC0-B669EB491DB1}"/>
                </a:ext>
              </a:extLst>
            </p:cNvPr>
            <p:cNvCxnSpPr>
              <a:cxnSpLocks/>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E76C2DE-1D31-4289-AE7D-6C34B9BEE7E0}"/>
                </a:ext>
              </a:extLst>
            </p:cNvPr>
            <p:cNvCxnSpPr>
              <a:cxnSpLocks/>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62E9492-F409-482D-B645-10FF6AC41AF9}"/>
                </a:ext>
              </a:extLst>
            </p:cNvPr>
            <p:cNvCxnSpPr>
              <a:cxnSpLocks/>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2DC565F-0CA2-4501-8213-735FFE3DF6B3}"/>
                </a:ext>
              </a:extLst>
            </p:cNvPr>
            <p:cNvCxnSpPr>
              <a:cxnSpLocks/>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E5A3D38-7FDD-4709-88C6-590F3E5AEA78}"/>
                </a:ext>
              </a:extLst>
            </p:cNvPr>
            <p:cNvCxnSpPr>
              <a:cxnSpLocks/>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F34FB10-A2A2-42BE-89D3-59CDCDF82CEB}"/>
                </a:ext>
              </a:extLst>
            </p:cNvPr>
            <p:cNvCxnSpPr>
              <a:cxnSpLocks/>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A0EB0B65-231B-4586-AB6F-5AB3DE9FAADA}"/>
                </a:ext>
              </a:extLst>
            </p:cNvPr>
            <p:cNvCxnSpPr>
              <a:cxnSpLocks/>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519DB94B-4BD3-4672-BD6B-3994D5B9CE77}"/>
                </a:ext>
              </a:extLst>
            </p:cNvPr>
            <p:cNvCxnSpPr>
              <a:cxnSpLocks/>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806E7D0-A3FD-43BC-B099-D9AD77116FD8}"/>
                </a:ext>
              </a:extLst>
            </p:cNvPr>
            <p:cNvCxnSpPr>
              <a:cxnSpLocks/>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9D3F4C0-B895-47F1-B38A-1D86C2396A92}"/>
                </a:ext>
              </a:extLst>
            </p:cNvPr>
            <p:cNvCxnSpPr>
              <a:cxnSpLocks/>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52FA5DF4-DE8F-4EF8-BC50-0BDA1ED6BA11}"/>
                </a:ext>
              </a:extLst>
            </p:cNvPr>
            <p:cNvCxnSpPr>
              <a:cxnSpLocks/>
            </p:cNvCxnSpPr>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741CF04F-8C94-4781-839F-DCABB2D7BC97}"/>
                </a:ext>
              </a:extLst>
            </p:cNvPr>
            <p:cNvCxnSpPr>
              <a:cxnSpLocks/>
            </p:cNvCxnSpPr>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08DF419-049D-4C31-BE0A-E5F9FADA5100}"/>
                </a:ext>
              </a:extLst>
            </p:cNvPr>
            <p:cNvCxnSpPr>
              <a:cxnSpLocks/>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619C9CF-0817-4920-8D58-4983252BD91C}"/>
                </a:ext>
              </a:extLst>
            </p:cNvPr>
            <p:cNvCxnSpPr>
              <a:cxnSpLocks/>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7A5B031B-FA3D-4738-BB48-5143A29B8002}"/>
                </a:ext>
              </a:extLst>
            </p:cNvPr>
            <p:cNvCxnSpPr>
              <a:cxnSpLocks/>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4D8098E-5CEA-4903-A146-23D553F698E1}"/>
                </a:ext>
              </a:extLst>
            </p:cNvPr>
            <p:cNvCxnSpPr>
              <a:cxnSpLocks/>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DA900A38-58AC-40D4-896C-5B66E9712355}"/>
                </a:ext>
              </a:extLst>
            </p:cNvPr>
            <p:cNvCxnSpPr>
              <a:cxnSpLocks/>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53E623E7-180E-4DB5-91B3-48CE8414D8BA}"/>
                </a:ext>
              </a:extLst>
            </p:cNvPr>
            <p:cNvCxnSpPr>
              <a:cxnSpLocks/>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6C3F2957-4A6D-4C53-A2BC-0ED300AE530D}"/>
                </a:ext>
              </a:extLst>
            </p:cNvPr>
            <p:cNvCxnSpPr>
              <a:cxnSpLocks/>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29A34577-91E4-43A1-965D-0E340D1398EA}"/>
                </a:ext>
              </a:extLst>
            </p:cNvPr>
            <p:cNvCxnSpPr>
              <a:cxnSpLocks/>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C7E108E-58D2-4FB5-AFA0-27A86DA9630B}"/>
                </a:ext>
              </a:extLst>
            </p:cNvPr>
            <p:cNvCxnSpPr>
              <a:cxnSpLocks/>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8B22350-AB76-4020-9872-4E63DFBF96A3}"/>
              </a:ext>
            </a:extLst>
          </p:cNvPr>
          <p:cNvSpPr>
            <a:spLocks noGrp="1"/>
          </p:cNvSpPr>
          <p:nvPr>
            <p:ph type="title" hasCustomPrompt="1"/>
          </p:nvPr>
        </p:nvSpPr>
        <p:spPr>
          <a:xfrm>
            <a:off x="444604" y="689389"/>
            <a:ext cx="5465225" cy="2637455"/>
          </a:xfrm>
          <a:prstGeom prst="rect">
            <a:avLst/>
          </a:prstGeom>
        </p:spPr>
        <p:txBody>
          <a:bodyPr anchor="b"/>
          <a:lstStyle>
            <a:lvl1pPr>
              <a:defRPr>
                <a:solidFill>
                  <a:schemeClr val="tx2"/>
                </a:solidFill>
              </a:defRPr>
            </a:lvl1pPr>
          </a:lstStyle>
          <a:p>
            <a:r>
              <a:rPr lang="en-US" dirty="0"/>
              <a:t>Click to add title</a:t>
            </a:r>
          </a:p>
        </p:txBody>
      </p:sp>
      <p:sp>
        <p:nvSpPr>
          <p:cNvPr id="86" name="Subtitle 2">
            <a:extLst>
              <a:ext uri="{FF2B5EF4-FFF2-40B4-BE49-F238E27FC236}">
                <a16:creationId xmlns:a16="http://schemas.microsoft.com/office/drawing/2014/main" id="{89A872D6-4D76-4CD1-9873-C29D72DFD68D}"/>
              </a:ext>
            </a:extLst>
          </p:cNvPr>
          <p:cNvSpPr>
            <a:spLocks noGrp="1"/>
          </p:cNvSpPr>
          <p:nvPr>
            <p:ph type="subTitle" idx="1"/>
          </p:nvPr>
        </p:nvSpPr>
        <p:spPr>
          <a:xfrm>
            <a:off x="453142" y="3602038"/>
            <a:ext cx="5414255" cy="1560594"/>
          </a:xfrm>
          <a:prstGeom prst="rect">
            <a:avLst/>
          </a:prstGeom>
        </p:spPr>
        <p:txBody>
          <a:bodyPr/>
          <a:lstStyle>
            <a:lvl1pPr marL="0" indent="0">
              <a:lnSpc>
                <a:spcPct val="100000"/>
              </a:lnSpc>
              <a:buNone/>
              <a:defRPr sz="1800">
                <a:solidFill>
                  <a:schemeClr val="tx2"/>
                </a:solidFill>
              </a:defRPr>
            </a:lvl1pPr>
          </a:lstStyle>
          <a:p>
            <a:pPr algn="l">
              <a:lnSpc>
                <a:spcPct val="110000"/>
              </a:lnSpc>
            </a:pPr>
            <a:r>
              <a:rPr lang="en-US">
                <a:solidFill>
                  <a:schemeClr val="tx2">
                    <a:alpha val="80000"/>
                  </a:schemeClr>
                </a:solidFill>
              </a:rPr>
              <a:t>Click to edit Master subtitle style</a:t>
            </a:r>
            <a:endParaRPr lang="en-US" dirty="0">
              <a:solidFill>
                <a:schemeClr val="tx2">
                  <a:alpha val="80000"/>
                </a:schemeClr>
              </a:solidFill>
            </a:endParaRPr>
          </a:p>
        </p:txBody>
      </p:sp>
      <p:sp>
        <p:nvSpPr>
          <p:cNvPr id="91" name="Date Placeholder 3">
            <a:extLst>
              <a:ext uri="{FF2B5EF4-FFF2-40B4-BE49-F238E27FC236}">
                <a16:creationId xmlns:a16="http://schemas.microsoft.com/office/drawing/2014/main" id="{4986AE78-551F-477B-AF47-E26167A61C65}"/>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47" name="Picture Placeholder 4">
            <a:extLst>
              <a:ext uri="{FF2B5EF4-FFF2-40B4-BE49-F238E27FC236}">
                <a16:creationId xmlns:a16="http://schemas.microsoft.com/office/drawing/2014/main" id="{5C9DFB21-140A-4BCA-8D67-8581312FE9D8}"/>
              </a:ext>
            </a:extLst>
          </p:cNvPr>
          <p:cNvSpPr>
            <a:spLocks noGrp="1"/>
          </p:cNvSpPr>
          <p:nvPr>
            <p:ph type="pic" sz="quarter" idx="15" hasCustomPrompt="1"/>
          </p:nvPr>
        </p:nvSpPr>
        <p:spPr>
          <a:xfrm>
            <a:off x="5996630" y="443884"/>
            <a:ext cx="5909831" cy="5879389"/>
          </a:xfrm>
          <a:prstGeom prst="ellipse">
            <a:avLst/>
          </a:prstGeom>
        </p:spPr>
        <p:txBody>
          <a:bodyPr anchor="ctr"/>
          <a:lstStyle>
            <a:lvl1pPr marL="0" indent="0" algn="ctr">
              <a:buNone/>
              <a:defRPr sz="2000">
                <a:solidFill>
                  <a:schemeClr val="tx1"/>
                </a:solidFill>
              </a:defRPr>
            </a:lvl1pPr>
          </a:lstStyle>
          <a:p>
            <a:r>
              <a:rPr lang="en-US" dirty="0"/>
              <a:t>Click to add photo</a:t>
            </a:r>
          </a:p>
        </p:txBody>
      </p:sp>
      <p:sp>
        <p:nvSpPr>
          <p:cNvPr id="92" name="Footer Placeholder 4">
            <a:extLst>
              <a:ext uri="{FF2B5EF4-FFF2-40B4-BE49-F238E27FC236}">
                <a16:creationId xmlns:a16="http://schemas.microsoft.com/office/drawing/2014/main" id="{19C3F2E1-5471-4835-8A24-5F00674FDEFA}"/>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93" name="Slide Number Placeholder 5">
            <a:extLst>
              <a:ext uri="{FF2B5EF4-FFF2-40B4-BE49-F238E27FC236}">
                <a16:creationId xmlns:a16="http://schemas.microsoft.com/office/drawing/2014/main" id="{24B165E2-B012-4272-BBB2-66D70B29AEDC}"/>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1610060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0F25F0BC-3414-4A4E-82FD-7DE1761A554A}"/>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5136E80E-F44A-4A08-AD5C-C4E6E83A717C}"/>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Freeform: Shape 3">
            <a:extLst>
              <a:ext uri="{FF2B5EF4-FFF2-40B4-BE49-F238E27FC236}">
                <a16:creationId xmlns:a16="http://schemas.microsoft.com/office/drawing/2014/main" id="{C4F02106-B95B-4137-ABA0-DE89F9345654}"/>
              </a:ext>
              <a:ext uri="{C183D7F6-B498-43B3-948B-1728B52AA6E4}">
                <adec:decorative xmlns:adec="http://schemas.microsoft.com/office/drawing/2017/decorative" val="1"/>
              </a:ext>
            </a:extLst>
          </p:cNvPr>
          <p:cNvSpPr/>
          <p:nvPr userDrawn="1"/>
        </p:nvSpPr>
        <p:spPr>
          <a:xfrm rot="10800000">
            <a:off x="3107" y="-6055"/>
            <a:ext cx="12185786" cy="2656696"/>
          </a:xfrm>
          <a:custGeom>
            <a:avLst/>
            <a:gdLst>
              <a:gd name="connsiteX0" fmla="*/ 8951169 w 12178450"/>
              <a:gd name="connsiteY0" fmla="*/ 32 h 2001622"/>
              <a:gd name="connsiteX1" fmla="*/ 11653845 w 12178450"/>
              <a:gd name="connsiteY1" fmla="*/ 209874 h 2001622"/>
              <a:gd name="connsiteX2" fmla="*/ 12178450 w 12178450"/>
              <a:gd name="connsiteY2" fmla="*/ 286723 h 2001622"/>
              <a:gd name="connsiteX3" fmla="*/ 12178450 w 12178450"/>
              <a:gd name="connsiteY3" fmla="*/ 2001622 h 2001622"/>
              <a:gd name="connsiteX4" fmla="*/ 0 w 12178450"/>
              <a:gd name="connsiteY4" fmla="*/ 2001622 h 2001622"/>
              <a:gd name="connsiteX5" fmla="*/ 0 w 12178450"/>
              <a:gd name="connsiteY5" fmla="*/ 1010979 h 2001622"/>
              <a:gd name="connsiteX6" fmla="*/ 8951169 w 12178450"/>
              <a:gd name="connsiteY6" fmla="*/ 32 h 2001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8450" h="2001622">
                <a:moveTo>
                  <a:pt x="8951169" y="32"/>
                </a:moveTo>
                <a:cubicBezTo>
                  <a:pt x="9704520" y="1593"/>
                  <a:pt x="10578586" y="62133"/>
                  <a:pt x="11653845" y="209874"/>
                </a:cubicBezTo>
                <a:lnTo>
                  <a:pt x="12178450" y="286723"/>
                </a:lnTo>
                <a:lnTo>
                  <a:pt x="12178450" y="2001622"/>
                </a:lnTo>
                <a:lnTo>
                  <a:pt x="0" y="2001622"/>
                </a:lnTo>
                <a:lnTo>
                  <a:pt x="0" y="1010979"/>
                </a:lnTo>
                <a:cubicBezTo>
                  <a:pt x="4768989" y="1010979"/>
                  <a:pt x="5812206" y="-6472"/>
                  <a:pt x="8951169" y="32"/>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sp>
        <p:nvSpPr>
          <p:cNvPr id="5" name="Right Triangle 4">
            <a:extLst>
              <a:ext uri="{FF2B5EF4-FFF2-40B4-BE49-F238E27FC236}">
                <a16:creationId xmlns:a16="http://schemas.microsoft.com/office/drawing/2014/main" id="{86F50E1B-B981-4FF3-B7D0-ED31A0707BAE}"/>
              </a:ext>
              <a:ext uri="{C183D7F6-B498-43B3-948B-1728B52AA6E4}">
                <adec:decorative xmlns:adec="http://schemas.microsoft.com/office/drawing/2017/decorative" val="1"/>
              </a:ext>
            </a:extLst>
          </p:cNvPr>
          <p:cNvSpPr/>
          <p:nvPr userDrawn="1"/>
        </p:nvSpPr>
        <p:spPr>
          <a:xfrm rot="13500000">
            <a:off x="-266903" y="3535448"/>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eeform: Shape 5">
            <a:extLst>
              <a:ext uri="{FF2B5EF4-FFF2-40B4-BE49-F238E27FC236}">
                <a16:creationId xmlns:a16="http://schemas.microsoft.com/office/drawing/2014/main" id="{0AE35541-C201-4A8C-8E97-2CF46579AF03}"/>
              </a:ext>
              <a:ext uri="{C183D7F6-B498-43B3-948B-1728B52AA6E4}">
                <adec:decorative xmlns:adec="http://schemas.microsoft.com/office/drawing/2017/decorative" val="1"/>
              </a:ext>
            </a:extLst>
          </p:cNvPr>
          <p:cNvSpPr/>
          <p:nvPr userDrawn="1"/>
        </p:nvSpPr>
        <p:spPr>
          <a:xfrm>
            <a:off x="36273" y="5198354"/>
            <a:ext cx="2602925" cy="1671572"/>
          </a:xfrm>
          <a:custGeom>
            <a:avLst/>
            <a:gdLst>
              <a:gd name="connsiteX0" fmla="*/ 281723 w 2602925"/>
              <a:gd name="connsiteY0" fmla="*/ 0 h 1671572"/>
              <a:gd name="connsiteX1" fmla="*/ 2538665 w 2602925"/>
              <a:gd name="connsiteY1" fmla="*/ 1496001 h 1671572"/>
              <a:gd name="connsiteX2" fmla="*/ 2602925 w 2602925"/>
              <a:gd name="connsiteY2" fmla="*/ 1671572 h 1671572"/>
              <a:gd name="connsiteX3" fmla="*/ 1714953 w 2602925"/>
              <a:gd name="connsiteY3" fmla="*/ 1671572 h 1671572"/>
              <a:gd name="connsiteX4" fmla="*/ 1633707 w 2602925"/>
              <a:gd name="connsiteY4" fmla="*/ 1537837 h 1671572"/>
              <a:gd name="connsiteX5" fmla="*/ 281722 w 2602925"/>
              <a:gd name="connsiteY5" fmla="*/ 818992 h 1671572"/>
              <a:gd name="connsiteX6" fmla="*/ 115019 w 2602925"/>
              <a:gd name="connsiteY6" fmla="*/ 827410 h 1671572"/>
              <a:gd name="connsiteX7" fmla="*/ 0 w 2602925"/>
              <a:gd name="connsiteY7" fmla="*/ 844964 h 1671572"/>
              <a:gd name="connsiteX8" fmla="*/ 0 w 2602925"/>
              <a:gd name="connsiteY8" fmla="*/ 17421 h 1671572"/>
              <a:gd name="connsiteX9" fmla="*/ 31283 w 2602925"/>
              <a:gd name="connsiteY9" fmla="*/ 12646 h 1671572"/>
              <a:gd name="connsiteX10" fmla="*/ 281723 w 2602925"/>
              <a:gd name="connsiteY10" fmla="*/ 0 h 1671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2925" h="1671572">
                <a:moveTo>
                  <a:pt x="281723" y="0"/>
                </a:moveTo>
                <a:cubicBezTo>
                  <a:pt x="1296311" y="0"/>
                  <a:pt x="2166821" y="616864"/>
                  <a:pt x="2538665" y="1496001"/>
                </a:cubicBezTo>
                <a:lnTo>
                  <a:pt x="2602925" y="1671572"/>
                </a:lnTo>
                <a:lnTo>
                  <a:pt x="1714953" y="1671572"/>
                </a:lnTo>
                <a:lnTo>
                  <a:pt x="1633707" y="1537837"/>
                </a:lnTo>
                <a:cubicBezTo>
                  <a:pt x="1340706" y="1104138"/>
                  <a:pt x="844514" y="818992"/>
                  <a:pt x="281722" y="818992"/>
                </a:cubicBezTo>
                <a:cubicBezTo>
                  <a:pt x="225443" y="818992"/>
                  <a:pt x="169830" y="821844"/>
                  <a:pt x="115019" y="827410"/>
                </a:cubicBezTo>
                <a:lnTo>
                  <a:pt x="0" y="844964"/>
                </a:lnTo>
                <a:lnTo>
                  <a:pt x="0" y="17421"/>
                </a:lnTo>
                <a:lnTo>
                  <a:pt x="31283" y="12646"/>
                </a:lnTo>
                <a:cubicBezTo>
                  <a:pt x="113626" y="4284"/>
                  <a:pt x="197174" y="0"/>
                  <a:pt x="281723"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7" name="Group 6">
            <a:extLst>
              <a:ext uri="{FF2B5EF4-FFF2-40B4-BE49-F238E27FC236}">
                <a16:creationId xmlns:a16="http://schemas.microsoft.com/office/drawing/2014/main" id="{2D77D8A9-52A9-426B-A7FA-8F0D57A03862}"/>
              </a:ext>
              <a:ext uri="{C183D7F6-B498-43B3-948B-1728B52AA6E4}">
                <adec:decorative xmlns:adec="http://schemas.microsoft.com/office/drawing/2017/decorative" val="1"/>
              </a:ext>
            </a:extLst>
          </p:cNvPr>
          <p:cNvGrpSpPr/>
          <p:nvPr userDrawn="1"/>
        </p:nvGrpSpPr>
        <p:grpSpPr>
          <a:xfrm>
            <a:off x="0" y="0"/>
            <a:ext cx="12214827" cy="6858000"/>
            <a:chOff x="-6214" y="-1"/>
            <a:chExt cx="12214827" cy="6858000"/>
          </a:xfrm>
        </p:grpSpPr>
        <p:cxnSp>
          <p:nvCxnSpPr>
            <p:cNvPr id="8" name="Straight Connector 7">
              <a:extLst>
                <a:ext uri="{FF2B5EF4-FFF2-40B4-BE49-F238E27FC236}">
                  <a16:creationId xmlns:a16="http://schemas.microsoft.com/office/drawing/2014/main" id="{9FBA36D2-108E-4BCE-B00B-7AADE262EBA8}"/>
                </a:ext>
              </a:extLst>
            </p:cNvPr>
            <p:cNvCxnSpPr>
              <a:cxnSpLocks/>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7CCA430-E045-49A4-BBFA-58E62DB70C12}"/>
                </a:ext>
              </a:extLst>
            </p:cNvPr>
            <p:cNvCxnSpPr>
              <a:cxnSpLocks/>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A8F23F5-C38C-4F4D-AC9D-53EE5C805B3C}"/>
                </a:ext>
              </a:extLst>
            </p:cNvPr>
            <p:cNvCxnSpPr>
              <a:cxnSpLocks/>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9F8BEAE-4D02-4E92-BF07-2B52C1DC6AAC}"/>
                </a:ext>
              </a:extLst>
            </p:cNvPr>
            <p:cNvCxnSpPr>
              <a:cxnSpLocks/>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ECE1E3-E88F-4BF4-91A1-21CE42A919ED}"/>
                </a:ext>
              </a:extLst>
            </p:cNvPr>
            <p:cNvCxnSpPr>
              <a:cxnSpLocks/>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F3597D0-8C2B-4DF1-A82D-B7AED489FAA9}"/>
                </a:ext>
              </a:extLst>
            </p:cNvPr>
            <p:cNvCxnSpPr>
              <a:cxnSpLocks/>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88A03C0-2CF4-4311-BFE9-050460F9B2B4}"/>
                </a:ext>
              </a:extLst>
            </p:cNvPr>
            <p:cNvCxnSpPr>
              <a:cxnSpLocks/>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9DD4F0C-1AB6-4919-A06A-C33148C95772}"/>
                </a:ext>
              </a:extLst>
            </p:cNvPr>
            <p:cNvCxnSpPr>
              <a:cxnSpLocks/>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F9DCDAB-1034-49DC-B20D-5B3AC4DDA949}"/>
                </a:ext>
              </a:extLst>
            </p:cNvPr>
            <p:cNvCxnSpPr>
              <a:cxnSpLocks/>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03569C8-7E1D-4D32-880E-03A713BC8EC2}"/>
                </a:ext>
              </a:extLst>
            </p:cNvPr>
            <p:cNvCxnSpPr>
              <a:cxnSpLocks/>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787C248-294D-4430-9163-A18DB7A0E58F}"/>
                </a:ext>
              </a:extLst>
            </p:cNvPr>
            <p:cNvCxnSpPr>
              <a:cxnSpLocks/>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4E8BBE7-F812-4E02-8220-479D4B2E9DB2}"/>
                </a:ext>
              </a:extLst>
            </p:cNvPr>
            <p:cNvCxnSpPr>
              <a:cxnSpLocks/>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AA42D07-05F3-4BE3-81BF-B5F84474EF19}"/>
                </a:ext>
              </a:extLst>
            </p:cNvPr>
            <p:cNvCxnSpPr>
              <a:cxnSpLocks/>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E1C5E67-B32B-49DC-BF5E-D25C7CF20873}"/>
                </a:ext>
              </a:extLst>
            </p:cNvPr>
            <p:cNvCxnSpPr>
              <a:cxnSpLocks/>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6B1788E-1754-47A2-853A-6FE39EEB1E03}"/>
                </a:ext>
              </a:extLst>
            </p:cNvPr>
            <p:cNvCxnSpPr>
              <a:cxnSpLocks/>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7682792-A763-4918-B362-26D487DE471E}"/>
                </a:ext>
              </a:extLst>
            </p:cNvPr>
            <p:cNvCxnSpPr>
              <a:cxnSpLocks/>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D52BF25-0CAE-4903-A7E6-8A7768DD1F70}"/>
                </a:ext>
              </a:extLst>
            </p:cNvPr>
            <p:cNvCxnSpPr>
              <a:cxnSpLocks/>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A14A49A-F4B0-444F-8BA5-9DC89AC760A0}"/>
                </a:ext>
              </a:extLst>
            </p:cNvPr>
            <p:cNvCxnSpPr>
              <a:cxnSpLocks/>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D09471A-4DE2-47CD-AED8-27D5B1050BDC}"/>
                </a:ext>
              </a:extLst>
            </p:cNvPr>
            <p:cNvCxnSpPr>
              <a:cxnSpLocks/>
            </p:cNvCxnSpPr>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4C0A412-5D4A-44E9-9738-BD17D84887C4}"/>
                </a:ext>
              </a:extLst>
            </p:cNvPr>
            <p:cNvCxnSpPr>
              <a:cxnSpLocks/>
            </p:cNvCxnSpPr>
            <p:nvPr/>
          </p:nvCxnSpPr>
          <p:spPr>
            <a:xfrm>
              <a:off x="-6214"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2F41B69-68CE-41EF-BBED-1CD4FF7A9F0B}"/>
                </a:ext>
              </a:extLst>
            </p:cNvPr>
            <p:cNvCxnSpPr>
              <a:cxnSpLocks/>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3B5DECC-07DB-431C-88EC-3AEE965EC130}"/>
                </a:ext>
              </a:extLst>
            </p:cNvPr>
            <p:cNvCxnSpPr>
              <a:cxnSpLocks/>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6CE55D3-190F-47D1-98A6-D7281E51E020}"/>
                </a:ext>
              </a:extLst>
            </p:cNvPr>
            <p:cNvCxnSpPr>
              <a:cxnSpLocks/>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0324378-6046-45CC-A273-AE16EFF671D7}"/>
                </a:ext>
              </a:extLst>
            </p:cNvPr>
            <p:cNvCxnSpPr>
              <a:cxnSpLocks/>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190AD03-D044-4A15-879F-BC87B702ABED}"/>
                </a:ext>
              </a:extLst>
            </p:cNvPr>
            <p:cNvCxnSpPr>
              <a:cxnSpLocks/>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9B3C48A-196D-4BE2-A7CD-848178CCFCAD}"/>
                </a:ext>
              </a:extLst>
            </p:cNvPr>
            <p:cNvCxnSpPr>
              <a:cxnSpLocks/>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4F5DF92-38A4-42C0-8492-7C34DBFEF333}"/>
                </a:ext>
              </a:extLst>
            </p:cNvPr>
            <p:cNvCxnSpPr>
              <a:cxnSpLocks/>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C093942-8F5E-4520-8571-946A6E5CEBA3}"/>
                </a:ext>
              </a:extLst>
            </p:cNvPr>
            <p:cNvCxnSpPr>
              <a:cxnSpLocks/>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648E900-15FD-4793-A783-15BD86852618}"/>
                </a:ext>
              </a:extLst>
            </p:cNvPr>
            <p:cNvCxnSpPr>
              <a:cxnSpLocks/>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0" name="Picture Placeholder 44">
            <a:extLst>
              <a:ext uri="{FF2B5EF4-FFF2-40B4-BE49-F238E27FC236}">
                <a16:creationId xmlns:a16="http://schemas.microsoft.com/office/drawing/2014/main" id="{CDAEDC08-93B5-4CC2-A77F-91F47AD1D735}"/>
              </a:ext>
            </a:extLst>
          </p:cNvPr>
          <p:cNvSpPr>
            <a:spLocks noGrp="1"/>
          </p:cNvSpPr>
          <p:nvPr>
            <p:ph type="pic" sz="quarter" idx="13" hasCustomPrompt="1"/>
          </p:nvPr>
        </p:nvSpPr>
        <p:spPr>
          <a:xfrm>
            <a:off x="190500" y="195263"/>
            <a:ext cx="5837238" cy="2960687"/>
          </a:xfrm>
          <a:prstGeom prst="rect">
            <a:avLst/>
          </a:prstGeom>
        </p:spPr>
        <p:txBody>
          <a:bodyPr/>
          <a:lstStyle>
            <a:lvl1pPr marL="0" indent="0" algn="ctr">
              <a:buNone/>
              <a:defRPr>
                <a:solidFill>
                  <a:schemeClr val="tx2"/>
                </a:solidFill>
              </a:defRPr>
            </a:lvl1pPr>
          </a:lstStyle>
          <a:p>
            <a:r>
              <a:rPr lang="en-US" dirty="0"/>
              <a:t>Insert photo here</a:t>
            </a:r>
          </a:p>
        </p:txBody>
      </p:sp>
      <p:sp>
        <p:nvSpPr>
          <p:cNvPr id="51" name="Picture Placeholder 48">
            <a:extLst>
              <a:ext uri="{FF2B5EF4-FFF2-40B4-BE49-F238E27FC236}">
                <a16:creationId xmlns:a16="http://schemas.microsoft.com/office/drawing/2014/main" id="{C34DF4FD-6356-4CA5-9E6F-749666E2D43A}"/>
              </a:ext>
            </a:extLst>
          </p:cNvPr>
          <p:cNvSpPr>
            <a:spLocks noGrp="1"/>
          </p:cNvSpPr>
          <p:nvPr>
            <p:ph type="pic" sz="quarter" idx="14" hasCustomPrompt="1"/>
          </p:nvPr>
        </p:nvSpPr>
        <p:spPr>
          <a:xfrm>
            <a:off x="6164265" y="184840"/>
            <a:ext cx="5841996" cy="2987199"/>
          </a:xfrm>
          <a:prstGeom prst="rect">
            <a:avLst/>
          </a:prstGeom>
        </p:spPr>
        <p:txBody>
          <a:bodyPr/>
          <a:lstStyle>
            <a:lvl1pPr marL="0" indent="0" algn="ctr">
              <a:buNone/>
              <a:defRPr>
                <a:solidFill>
                  <a:schemeClr val="tx2"/>
                </a:solidFill>
              </a:defRPr>
            </a:lvl1pPr>
          </a:lstStyle>
          <a:p>
            <a:r>
              <a:rPr lang="en-US" dirty="0"/>
              <a:t>Insert photo here</a:t>
            </a:r>
          </a:p>
        </p:txBody>
      </p:sp>
      <p:sp>
        <p:nvSpPr>
          <p:cNvPr id="39" name="Content Placeholder 38">
            <a:extLst>
              <a:ext uri="{FF2B5EF4-FFF2-40B4-BE49-F238E27FC236}">
                <a16:creationId xmlns:a16="http://schemas.microsoft.com/office/drawing/2014/main" id="{9C696AEE-49AB-4D07-90D6-AD1902517231}"/>
              </a:ext>
            </a:extLst>
          </p:cNvPr>
          <p:cNvSpPr>
            <a:spLocks noGrp="1"/>
          </p:cNvSpPr>
          <p:nvPr>
            <p:ph sz="quarter" idx="15" hasCustomPrompt="1"/>
          </p:nvPr>
        </p:nvSpPr>
        <p:spPr>
          <a:xfrm>
            <a:off x="6189663" y="3525611"/>
            <a:ext cx="5816600" cy="2720975"/>
          </a:xfrm>
          <a:prstGeom prst="rect">
            <a:avLst/>
          </a:prstGeom>
        </p:spPr>
        <p:txBody>
          <a:bodyPr/>
          <a:lstStyle>
            <a:lvl1pPr marL="0" indent="0">
              <a:buNone/>
              <a:defRPr sz="2400">
                <a:solidFill>
                  <a:schemeClr val="tx2"/>
                </a:solidFill>
              </a:defRPr>
            </a:lvl1pPr>
            <a:lvl2pPr marL="0" indent="0">
              <a:buNone/>
              <a:defRPr sz="2400">
                <a:solidFill>
                  <a:schemeClr val="tx2"/>
                </a:solidFill>
              </a:defRPr>
            </a:lvl2pPr>
            <a:lvl3pPr marL="0" indent="0">
              <a:buNone/>
              <a:defRPr sz="2400">
                <a:solidFill>
                  <a:schemeClr val="tx2"/>
                </a:solidFill>
              </a:defRPr>
            </a:lvl3pPr>
            <a:lvl4pPr marL="0" indent="0">
              <a:buNone/>
              <a:defRPr sz="2400">
                <a:solidFill>
                  <a:schemeClr val="tx2"/>
                </a:solidFill>
              </a:defRPr>
            </a:lvl4pPr>
            <a:lvl5pPr marL="0" indent="0">
              <a:buNone/>
              <a:defRPr sz="2400">
                <a:solidFill>
                  <a:schemeClr val="tx2"/>
                </a:solidFill>
              </a:defRPr>
            </a:lvl5pPr>
          </a:lstStyle>
          <a:p>
            <a:pPr lvl="0"/>
            <a:r>
              <a:rPr lang="en-US" dirty="0"/>
              <a:t>Click to add text</a:t>
            </a:r>
          </a:p>
        </p:txBody>
      </p:sp>
      <p:sp>
        <p:nvSpPr>
          <p:cNvPr id="54" name="Slide Number Placeholder 5">
            <a:extLst>
              <a:ext uri="{FF2B5EF4-FFF2-40B4-BE49-F238E27FC236}">
                <a16:creationId xmlns:a16="http://schemas.microsoft.com/office/drawing/2014/main" id="{E2F1D5A7-A160-4678-8595-C5E217295F85}"/>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
        <p:nvSpPr>
          <p:cNvPr id="40" name="Title 39">
            <a:extLst>
              <a:ext uri="{FF2B5EF4-FFF2-40B4-BE49-F238E27FC236}">
                <a16:creationId xmlns:a16="http://schemas.microsoft.com/office/drawing/2014/main" id="{E745CBD1-6853-A7B3-C7A8-4903A5771EC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738827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88878880-76F2-45B5-916B-36E7EE2B1CFF}"/>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1B75C3C8-6E32-4269-9316-DC942E00A4E2}"/>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Right Triangle 3">
            <a:extLst>
              <a:ext uri="{FF2B5EF4-FFF2-40B4-BE49-F238E27FC236}">
                <a16:creationId xmlns:a16="http://schemas.microsoft.com/office/drawing/2014/main" id="{247C2144-3704-461F-AEA4-5AD7F2A4BA9E}"/>
              </a:ext>
              <a:ext uri="{C183D7F6-B498-43B3-948B-1728B52AA6E4}">
                <adec:decorative xmlns:adec="http://schemas.microsoft.com/office/drawing/2017/decorative" val="1"/>
              </a:ext>
            </a:extLst>
          </p:cNvPr>
          <p:cNvSpPr/>
          <p:nvPr userDrawn="1"/>
        </p:nvSpPr>
        <p:spPr>
          <a:xfrm rot="13500000">
            <a:off x="-284145" y="1559143"/>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lowchart: Document 4">
            <a:extLst>
              <a:ext uri="{FF2B5EF4-FFF2-40B4-BE49-F238E27FC236}">
                <a16:creationId xmlns:a16="http://schemas.microsoft.com/office/drawing/2014/main" id="{5C2F4A0D-E022-45C1-A4F2-BDD40ECBB273}"/>
              </a:ext>
              <a:ext uri="{C183D7F6-B498-43B3-948B-1728B52AA6E4}">
                <adec:decorative xmlns:adec="http://schemas.microsoft.com/office/drawing/2017/decorative" val="1"/>
              </a:ext>
            </a:extLst>
          </p:cNvPr>
          <p:cNvSpPr/>
          <p:nvPr userDrawn="1"/>
        </p:nvSpPr>
        <p:spPr>
          <a:xfrm rot="5400000">
            <a:off x="7455724" y="2105114"/>
            <a:ext cx="6858000" cy="2647778"/>
          </a:xfrm>
          <a:prstGeom prst="flowChartDocument">
            <a:avLst/>
          </a:pr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6" name="Group 5">
            <a:extLst>
              <a:ext uri="{FF2B5EF4-FFF2-40B4-BE49-F238E27FC236}">
                <a16:creationId xmlns:a16="http://schemas.microsoft.com/office/drawing/2014/main" id="{3B95DAD1-C9F8-42EA-938C-AD799D0D1D1F}"/>
              </a:ext>
              <a:ext uri="{C183D7F6-B498-43B3-948B-1728B52AA6E4}">
                <adec:decorative xmlns:adec="http://schemas.microsoft.com/office/drawing/2017/decorative" val="1"/>
              </a:ext>
            </a:extLst>
          </p:cNvPr>
          <p:cNvGrpSpPr/>
          <p:nvPr userDrawn="1"/>
        </p:nvGrpSpPr>
        <p:grpSpPr>
          <a:xfrm>
            <a:off x="0" y="0"/>
            <a:ext cx="12214827" cy="6858000"/>
            <a:chOff x="-6214" y="-1"/>
            <a:chExt cx="12214827" cy="6858000"/>
          </a:xfrm>
        </p:grpSpPr>
        <p:cxnSp>
          <p:nvCxnSpPr>
            <p:cNvPr id="7" name="Straight Connector 6">
              <a:extLst>
                <a:ext uri="{FF2B5EF4-FFF2-40B4-BE49-F238E27FC236}">
                  <a16:creationId xmlns:a16="http://schemas.microsoft.com/office/drawing/2014/main" id="{CE106CB0-0456-42D2-9064-D8307EE2EE64}"/>
                </a:ext>
              </a:extLst>
            </p:cNvPr>
            <p:cNvCxnSpPr>
              <a:cxnSpLocks/>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6564272-B469-4B76-89B3-EAE1C5EA5577}"/>
                </a:ext>
              </a:extLst>
            </p:cNvPr>
            <p:cNvCxnSpPr>
              <a:cxnSpLocks/>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C812937-53FC-4F40-9E1F-62BD5DC5C8EA}"/>
                </a:ext>
              </a:extLst>
            </p:cNvPr>
            <p:cNvCxnSpPr>
              <a:cxnSpLocks/>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5C30D30-0592-4A8D-9BFB-E39327DEB08D}"/>
                </a:ext>
              </a:extLst>
            </p:cNvPr>
            <p:cNvCxnSpPr>
              <a:cxnSpLocks/>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5EF5218-294E-41E0-B835-6CD21C0AB503}"/>
                </a:ext>
              </a:extLst>
            </p:cNvPr>
            <p:cNvCxnSpPr>
              <a:cxnSpLocks/>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4EAD817-B289-4780-AF71-3A814DA15175}"/>
                </a:ext>
              </a:extLst>
            </p:cNvPr>
            <p:cNvCxnSpPr>
              <a:cxnSpLocks/>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15FE1B7-342F-44E3-9A5F-4320F4B56F12}"/>
                </a:ext>
              </a:extLst>
            </p:cNvPr>
            <p:cNvCxnSpPr>
              <a:cxnSpLocks/>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F304BD3-68AC-49BC-8B74-71637404CEEC}"/>
                </a:ext>
              </a:extLst>
            </p:cNvPr>
            <p:cNvCxnSpPr>
              <a:cxnSpLocks/>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0859D2C-72C4-411A-BD82-8368DDC03513}"/>
                </a:ext>
              </a:extLst>
            </p:cNvPr>
            <p:cNvCxnSpPr>
              <a:cxnSpLocks/>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B22EA31-AED9-4314-8509-4087F82F1112}"/>
                </a:ext>
              </a:extLst>
            </p:cNvPr>
            <p:cNvCxnSpPr>
              <a:cxnSpLocks/>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4E3D353-A425-4930-AC93-9A9F93EC07EF}"/>
                </a:ext>
              </a:extLst>
            </p:cNvPr>
            <p:cNvCxnSpPr>
              <a:cxnSpLocks/>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75827C0-9081-4304-98D0-28375902854E}"/>
                </a:ext>
              </a:extLst>
            </p:cNvPr>
            <p:cNvCxnSpPr>
              <a:cxnSpLocks/>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FBC916B-3AAC-4825-8D0F-923D60C0DA4E}"/>
                </a:ext>
              </a:extLst>
            </p:cNvPr>
            <p:cNvCxnSpPr>
              <a:cxnSpLocks/>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3085D6A-11B7-416E-9A80-085550712976}"/>
                </a:ext>
              </a:extLst>
            </p:cNvPr>
            <p:cNvCxnSpPr>
              <a:cxnSpLocks/>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1619986-89C6-4164-BD69-5117CB5E3D0D}"/>
                </a:ext>
              </a:extLst>
            </p:cNvPr>
            <p:cNvCxnSpPr>
              <a:cxnSpLocks/>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D63A74F-F1A7-4546-BCB1-3C49033B344A}"/>
                </a:ext>
              </a:extLst>
            </p:cNvPr>
            <p:cNvCxnSpPr>
              <a:cxnSpLocks/>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48BEE97-AC71-4466-82E9-05302D19D2B2}"/>
                </a:ext>
              </a:extLst>
            </p:cNvPr>
            <p:cNvCxnSpPr>
              <a:cxnSpLocks/>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FB7EA87-48DE-40EC-97C4-1119D6E0BCFB}"/>
                </a:ext>
              </a:extLst>
            </p:cNvPr>
            <p:cNvCxnSpPr>
              <a:cxnSpLocks/>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709E735-55F1-46BE-964B-17589798C459}"/>
                </a:ext>
              </a:extLst>
            </p:cNvPr>
            <p:cNvCxnSpPr>
              <a:cxnSpLocks/>
            </p:cNvCxnSpPr>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AE224F2-AB69-40F3-83FC-5A1C2985F114}"/>
                </a:ext>
              </a:extLst>
            </p:cNvPr>
            <p:cNvCxnSpPr>
              <a:cxnSpLocks/>
            </p:cNvCxnSpPr>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0841DFB-48FF-4E4C-BD80-FAEDD9869CA5}"/>
                </a:ext>
              </a:extLst>
            </p:cNvPr>
            <p:cNvCxnSpPr>
              <a:cxnSpLocks/>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3F2079C-0840-41A3-B649-BFA2657D7FCC}"/>
                </a:ext>
              </a:extLst>
            </p:cNvPr>
            <p:cNvCxnSpPr>
              <a:cxnSpLocks/>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24F5B96-0C46-4542-959C-A0AB18C7DAE4}"/>
                </a:ext>
              </a:extLst>
            </p:cNvPr>
            <p:cNvCxnSpPr>
              <a:cxnSpLocks/>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7E7EDBA-8F85-4F7A-A17D-6B49A51D412C}"/>
                </a:ext>
              </a:extLst>
            </p:cNvPr>
            <p:cNvCxnSpPr>
              <a:cxnSpLocks/>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43D3094-2C9C-4299-9065-669FFD8F5DD2}"/>
                </a:ext>
              </a:extLst>
            </p:cNvPr>
            <p:cNvCxnSpPr>
              <a:cxnSpLocks/>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E307EDA-19A4-4312-920D-EC02D2A70CBD}"/>
                </a:ext>
              </a:extLst>
            </p:cNvPr>
            <p:cNvCxnSpPr>
              <a:cxnSpLocks/>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2953220-FAE3-4A55-B3C5-632C82C456AA}"/>
                </a:ext>
              </a:extLst>
            </p:cNvPr>
            <p:cNvCxnSpPr>
              <a:cxnSpLocks/>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2B2B007-553A-4A33-B077-9CA9D0313326}"/>
                </a:ext>
              </a:extLst>
            </p:cNvPr>
            <p:cNvCxnSpPr>
              <a:cxnSpLocks/>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E213DEB-4CFC-46B3-8DB4-77581E46552F}"/>
                </a:ext>
              </a:extLst>
            </p:cNvPr>
            <p:cNvCxnSpPr>
              <a:cxnSpLocks/>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6" name="Title 1">
            <a:extLst>
              <a:ext uri="{FF2B5EF4-FFF2-40B4-BE49-F238E27FC236}">
                <a16:creationId xmlns:a16="http://schemas.microsoft.com/office/drawing/2014/main" id="{EBBBF2BB-36BE-45E7-A35B-260E76E7D477}"/>
              </a:ext>
            </a:extLst>
          </p:cNvPr>
          <p:cNvSpPr>
            <a:spLocks noGrp="1"/>
          </p:cNvSpPr>
          <p:nvPr>
            <p:ph type="title"/>
          </p:nvPr>
        </p:nvSpPr>
        <p:spPr>
          <a:xfrm>
            <a:off x="457200" y="725467"/>
            <a:ext cx="5410197" cy="1982171"/>
          </a:xfrm>
          <a:prstGeom prst="rect">
            <a:avLst/>
          </a:prstGeom>
        </p:spPr>
        <p:txBody>
          <a:bodyPr>
            <a:normAutofit/>
          </a:bodyPr>
          <a:lstStyle/>
          <a:p>
            <a:pPr>
              <a:lnSpc>
                <a:spcPct val="110000"/>
              </a:lnSpc>
            </a:pPr>
            <a:r>
              <a:rPr lang="en-US">
                <a:solidFill>
                  <a:srgbClr val="FFFFFF"/>
                </a:solidFill>
                <a:cs typeface="Posterama" panose="020B0504020200020000" pitchFamily="34" charset="0"/>
              </a:rPr>
              <a:t>Click to edit Master title style</a:t>
            </a:r>
            <a:endParaRPr lang="en-US" dirty="0">
              <a:solidFill>
                <a:srgbClr val="FFFFFF"/>
              </a:solidFill>
              <a:cs typeface="Posterama" panose="020B0504020200020000" pitchFamily="34" charset="0"/>
            </a:endParaRPr>
          </a:p>
        </p:txBody>
      </p:sp>
      <p:sp>
        <p:nvSpPr>
          <p:cNvPr id="42" name="Content Placeholder 38">
            <a:extLst>
              <a:ext uri="{FF2B5EF4-FFF2-40B4-BE49-F238E27FC236}">
                <a16:creationId xmlns:a16="http://schemas.microsoft.com/office/drawing/2014/main" id="{03257FF4-6F58-4A1E-866D-198569F9174B}"/>
              </a:ext>
            </a:extLst>
          </p:cNvPr>
          <p:cNvSpPr>
            <a:spLocks noGrp="1"/>
          </p:cNvSpPr>
          <p:nvPr>
            <p:ph sz="quarter" idx="15" hasCustomPrompt="1"/>
          </p:nvPr>
        </p:nvSpPr>
        <p:spPr>
          <a:xfrm>
            <a:off x="453104" y="2957665"/>
            <a:ext cx="5543524" cy="3358733"/>
          </a:xfrm>
          <a:prstGeom prst="rect">
            <a:avLst/>
          </a:prstGeom>
        </p:spPr>
        <p:txBody>
          <a:bodyPr/>
          <a:lstStyle>
            <a:lvl1pPr marL="0" indent="0">
              <a:lnSpc>
                <a:spcPct val="120000"/>
              </a:lnSpc>
              <a:buNone/>
              <a:defRPr sz="1800">
                <a:solidFill>
                  <a:schemeClr val="bg1"/>
                </a:solidFill>
              </a:defRPr>
            </a:lvl1pPr>
            <a:lvl2pPr marL="0" indent="0">
              <a:buNone/>
              <a:defRPr sz="2400">
                <a:solidFill>
                  <a:schemeClr val="tx2"/>
                </a:solidFill>
              </a:defRPr>
            </a:lvl2pPr>
            <a:lvl3pPr marL="0" indent="0">
              <a:buNone/>
              <a:defRPr sz="2400">
                <a:solidFill>
                  <a:schemeClr val="tx2"/>
                </a:solidFill>
              </a:defRPr>
            </a:lvl3pPr>
            <a:lvl4pPr marL="0" indent="0">
              <a:buNone/>
              <a:defRPr sz="2400">
                <a:solidFill>
                  <a:schemeClr val="tx2"/>
                </a:solidFill>
              </a:defRPr>
            </a:lvl4pPr>
            <a:lvl5pPr marL="0" indent="0">
              <a:buNone/>
              <a:defRPr sz="2400">
                <a:solidFill>
                  <a:schemeClr val="tx2"/>
                </a:solidFill>
              </a:defRPr>
            </a:lvl5pPr>
          </a:lstStyle>
          <a:p>
            <a:pPr lvl="0"/>
            <a:r>
              <a:rPr lang="en-US" dirty="0"/>
              <a:t>Click to add text</a:t>
            </a:r>
          </a:p>
        </p:txBody>
      </p:sp>
      <p:sp>
        <p:nvSpPr>
          <p:cNvPr id="44" name="Picture Placeholder 42">
            <a:extLst>
              <a:ext uri="{FF2B5EF4-FFF2-40B4-BE49-F238E27FC236}">
                <a16:creationId xmlns:a16="http://schemas.microsoft.com/office/drawing/2014/main" id="{32195099-4E20-48F3-8272-F12592AD44FC}"/>
              </a:ext>
            </a:extLst>
          </p:cNvPr>
          <p:cNvSpPr>
            <a:spLocks noGrp="1"/>
          </p:cNvSpPr>
          <p:nvPr>
            <p:ph type="pic" sz="quarter" idx="13" hasCustomPrompt="1"/>
          </p:nvPr>
        </p:nvSpPr>
        <p:spPr>
          <a:xfrm>
            <a:off x="6619875" y="725487"/>
            <a:ext cx="5388490" cy="5519467"/>
          </a:xfrm>
          <a:prstGeom prst="rect">
            <a:avLst/>
          </a:prstGeom>
        </p:spPr>
        <p:txBody>
          <a:bodyPr/>
          <a:lstStyle>
            <a:lvl1pPr marL="0" indent="0" algn="ctr">
              <a:buNone/>
              <a:defRPr/>
            </a:lvl1pPr>
          </a:lstStyle>
          <a:p>
            <a:r>
              <a:rPr lang="en-US" dirty="0"/>
              <a:t>Insert photo here</a:t>
            </a:r>
          </a:p>
        </p:txBody>
      </p:sp>
      <p:sp>
        <p:nvSpPr>
          <p:cNvPr id="41" name="Slide Number Placeholder 5">
            <a:extLst>
              <a:ext uri="{FF2B5EF4-FFF2-40B4-BE49-F238E27FC236}">
                <a16:creationId xmlns:a16="http://schemas.microsoft.com/office/drawing/2014/main" id="{A49CA3E6-DD23-4395-AE34-560EA1122353}"/>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bg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3948112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46" name="Title 1">
            <a:extLst>
              <a:ext uri="{FF2B5EF4-FFF2-40B4-BE49-F238E27FC236}">
                <a16:creationId xmlns:a16="http://schemas.microsoft.com/office/drawing/2014/main" id="{0B54C968-9162-4E94-9F00-9921A43337D8}"/>
              </a:ext>
            </a:extLst>
          </p:cNvPr>
          <p:cNvSpPr>
            <a:spLocks noGrp="1"/>
          </p:cNvSpPr>
          <p:nvPr>
            <p:ph type="ctrTitle"/>
          </p:nvPr>
        </p:nvSpPr>
        <p:spPr>
          <a:xfrm>
            <a:off x="-9890" y="1"/>
            <a:ext cx="6168182" cy="6858000"/>
          </a:xfrm>
          <a:custGeom>
            <a:avLst/>
            <a:gdLst>
              <a:gd name="connsiteX0" fmla="*/ 0 w 5115291"/>
              <a:gd name="connsiteY0" fmla="*/ 0 h 6857989"/>
              <a:gd name="connsiteX1" fmla="*/ 5115291 w 5115291"/>
              <a:gd name="connsiteY1" fmla="*/ 0 h 6857989"/>
              <a:gd name="connsiteX2" fmla="*/ 5115291 w 5115291"/>
              <a:gd name="connsiteY2" fmla="*/ 6857989 h 6857989"/>
              <a:gd name="connsiteX3" fmla="*/ 0 w 5115291"/>
              <a:gd name="connsiteY3" fmla="*/ 6857989 h 6857989"/>
              <a:gd name="connsiteX4" fmla="*/ 0 w 5115291"/>
              <a:gd name="connsiteY4" fmla="*/ 0 h 6857989"/>
              <a:gd name="connsiteX0" fmla="*/ 0 w 5115291"/>
              <a:gd name="connsiteY0" fmla="*/ 8467 h 6866456"/>
              <a:gd name="connsiteX1" fmla="*/ 5022158 w 5115291"/>
              <a:gd name="connsiteY1" fmla="*/ 0 h 6866456"/>
              <a:gd name="connsiteX2" fmla="*/ 5115291 w 5115291"/>
              <a:gd name="connsiteY2" fmla="*/ 6866456 h 6866456"/>
              <a:gd name="connsiteX3" fmla="*/ 0 w 5115291"/>
              <a:gd name="connsiteY3" fmla="*/ 6866456 h 6866456"/>
              <a:gd name="connsiteX4" fmla="*/ 0 w 5115291"/>
              <a:gd name="connsiteY4" fmla="*/ 8467 h 6866456"/>
              <a:gd name="connsiteX0" fmla="*/ 0 w 5115291"/>
              <a:gd name="connsiteY0" fmla="*/ 0 h 6857989"/>
              <a:gd name="connsiteX1" fmla="*/ 5013692 w 5115291"/>
              <a:gd name="connsiteY1" fmla="*/ 0 h 6857989"/>
              <a:gd name="connsiteX2" fmla="*/ 5115291 w 5115291"/>
              <a:gd name="connsiteY2" fmla="*/ 6857989 h 6857989"/>
              <a:gd name="connsiteX3" fmla="*/ 0 w 5115291"/>
              <a:gd name="connsiteY3" fmla="*/ 6857989 h 6857989"/>
              <a:gd name="connsiteX4" fmla="*/ 0 w 5115291"/>
              <a:gd name="connsiteY4" fmla="*/ 0 h 6857989"/>
              <a:gd name="connsiteX0" fmla="*/ 0 w 5691024"/>
              <a:gd name="connsiteY0" fmla="*/ 0 h 6857989"/>
              <a:gd name="connsiteX1" fmla="*/ 5013692 w 5691024"/>
              <a:gd name="connsiteY1" fmla="*/ 0 h 6857989"/>
              <a:gd name="connsiteX2" fmla="*/ 5691024 w 5691024"/>
              <a:gd name="connsiteY2" fmla="*/ 3098800 h 6857989"/>
              <a:gd name="connsiteX3" fmla="*/ 5115291 w 5691024"/>
              <a:gd name="connsiteY3" fmla="*/ 6857989 h 6857989"/>
              <a:gd name="connsiteX4" fmla="*/ 0 w 5691024"/>
              <a:gd name="connsiteY4" fmla="*/ 6857989 h 6857989"/>
              <a:gd name="connsiteX5" fmla="*/ 0 w 5691024"/>
              <a:gd name="connsiteY5" fmla="*/ 0 h 6857989"/>
              <a:gd name="connsiteX0" fmla="*/ 0 w 6141720"/>
              <a:gd name="connsiteY0" fmla="*/ 0 h 6857989"/>
              <a:gd name="connsiteX1" fmla="*/ 5013692 w 6141720"/>
              <a:gd name="connsiteY1" fmla="*/ 0 h 6857989"/>
              <a:gd name="connsiteX2" fmla="*/ 5691024 w 6141720"/>
              <a:gd name="connsiteY2" fmla="*/ 3098800 h 6857989"/>
              <a:gd name="connsiteX3" fmla="*/ 6131290 w 6141720"/>
              <a:gd name="connsiteY3" fmla="*/ 5672667 h 6857989"/>
              <a:gd name="connsiteX4" fmla="*/ 5115291 w 6141720"/>
              <a:gd name="connsiteY4" fmla="*/ 6857989 h 6857989"/>
              <a:gd name="connsiteX5" fmla="*/ 0 w 6141720"/>
              <a:gd name="connsiteY5" fmla="*/ 6857989 h 6857989"/>
              <a:gd name="connsiteX6" fmla="*/ 0 w 6141720"/>
              <a:gd name="connsiteY6" fmla="*/ 0 h 6857989"/>
              <a:gd name="connsiteX0" fmla="*/ 0 w 6141720"/>
              <a:gd name="connsiteY0" fmla="*/ 0 h 6857989"/>
              <a:gd name="connsiteX1" fmla="*/ 5013692 w 6141720"/>
              <a:gd name="connsiteY1" fmla="*/ 0 h 6857989"/>
              <a:gd name="connsiteX2" fmla="*/ 5691024 w 6141720"/>
              <a:gd name="connsiteY2" fmla="*/ 3098800 h 6857989"/>
              <a:gd name="connsiteX3" fmla="*/ 6131290 w 6141720"/>
              <a:gd name="connsiteY3" fmla="*/ 5672667 h 6857989"/>
              <a:gd name="connsiteX4" fmla="*/ 5115291 w 6141720"/>
              <a:gd name="connsiteY4" fmla="*/ 6857989 h 6857989"/>
              <a:gd name="connsiteX5" fmla="*/ 0 w 6141720"/>
              <a:gd name="connsiteY5" fmla="*/ 6857989 h 6857989"/>
              <a:gd name="connsiteX6" fmla="*/ 0 w 6141720"/>
              <a:gd name="connsiteY6" fmla="*/ 0 h 6857989"/>
              <a:gd name="connsiteX0" fmla="*/ 0 w 6141720"/>
              <a:gd name="connsiteY0" fmla="*/ 0 h 6857989"/>
              <a:gd name="connsiteX1" fmla="*/ 5013692 w 6141720"/>
              <a:gd name="connsiteY1" fmla="*/ 0 h 6857989"/>
              <a:gd name="connsiteX2" fmla="*/ 5691024 w 6141720"/>
              <a:gd name="connsiteY2" fmla="*/ 3098800 h 6857989"/>
              <a:gd name="connsiteX3" fmla="*/ 6131290 w 6141720"/>
              <a:gd name="connsiteY3" fmla="*/ 5672667 h 6857989"/>
              <a:gd name="connsiteX4" fmla="*/ 5115291 w 6141720"/>
              <a:gd name="connsiteY4" fmla="*/ 6857989 h 6857989"/>
              <a:gd name="connsiteX5" fmla="*/ 0 w 6141720"/>
              <a:gd name="connsiteY5" fmla="*/ 6857989 h 6857989"/>
              <a:gd name="connsiteX6" fmla="*/ 0 w 6141720"/>
              <a:gd name="connsiteY6" fmla="*/ 0 h 6857989"/>
              <a:gd name="connsiteX0" fmla="*/ 0 w 6175182"/>
              <a:gd name="connsiteY0" fmla="*/ 0 h 6857989"/>
              <a:gd name="connsiteX1" fmla="*/ 5013692 w 6175182"/>
              <a:gd name="connsiteY1" fmla="*/ 0 h 6857989"/>
              <a:gd name="connsiteX2" fmla="*/ 5691024 w 6175182"/>
              <a:gd name="connsiteY2" fmla="*/ 3098800 h 6857989"/>
              <a:gd name="connsiteX3" fmla="*/ 6131290 w 6175182"/>
              <a:gd name="connsiteY3" fmla="*/ 5672667 h 6857989"/>
              <a:gd name="connsiteX4" fmla="*/ 5115291 w 6175182"/>
              <a:gd name="connsiteY4" fmla="*/ 6857989 h 6857989"/>
              <a:gd name="connsiteX5" fmla="*/ 0 w 6175182"/>
              <a:gd name="connsiteY5" fmla="*/ 6857989 h 6857989"/>
              <a:gd name="connsiteX6" fmla="*/ 0 w 6175182"/>
              <a:gd name="connsiteY6" fmla="*/ 0 h 6857989"/>
              <a:gd name="connsiteX0" fmla="*/ 0 w 6175182"/>
              <a:gd name="connsiteY0" fmla="*/ 0 h 6857989"/>
              <a:gd name="connsiteX1" fmla="*/ 5013692 w 6175182"/>
              <a:gd name="connsiteY1" fmla="*/ 0 h 6857989"/>
              <a:gd name="connsiteX2" fmla="*/ 5691024 w 6175182"/>
              <a:gd name="connsiteY2" fmla="*/ 3098800 h 6857989"/>
              <a:gd name="connsiteX3" fmla="*/ 6131290 w 6175182"/>
              <a:gd name="connsiteY3" fmla="*/ 5672667 h 6857989"/>
              <a:gd name="connsiteX4" fmla="*/ 5115291 w 6175182"/>
              <a:gd name="connsiteY4" fmla="*/ 6857989 h 6857989"/>
              <a:gd name="connsiteX5" fmla="*/ 0 w 6175182"/>
              <a:gd name="connsiteY5" fmla="*/ 6857989 h 6857989"/>
              <a:gd name="connsiteX6" fmla="*/ 0 w 6175182"/>
              <a:gd name="connsiteY6" fmla="*/ 0 h 6857989"/>
              <a:gd name="connsiteX0" fmla="*/ 0 w 6175182"/>
              <a:gd name="connsiteY0" fmla="*/ 0 h 6866456"/>
              <a:gd name="connsiteX1" fmla="*/ 5013692 w 6175182"/>
              <a:gd name="connsiteY1" fmla="*/ 0 h 6866456"/>
              <a:gd name="connsiteX2" fmla="*/ 5691024 w 6175182"/>
              <a:gd name="connsiteY2" fmla="*/ 3098800 h 6866456"/>
              <a:gd name="connsiteX3" fmla="*/ 6131290 w 6175182"/>
              <a:gd name="connsiteY3" fmla="*/ 5672667 h 6866456"/>
              <a:gd name="connsiteX4" fmla="*/ 5843424 w 6175182"/>
              <a:gd name="connsiteY4" fmla="*/ 6866456 h 6866456"/>
              <a:gd name="connsiteX5" fmla="*/ 0 w 6175182"/>
              <a:gd name="connsiteY5" fmla="*/ 6857989 h 6866456"/>
              <a:gd name="connsiteX6" fmla="*/ 0 w 6175182"/>
              <a:gd name="connsiteY6" fmla="*/ 0 h 6866456"/>
              <a:gd name="connsiteX0" fmla="*/ 0 w 6175182"/>
              <a:gd name="connsiteY0" fmla="*/ 0 h 6866456"/>
              <a:gd name="connsiteX1" fmla="*/ 5013692 w 6175182"/>
              <a:gd name="connsiteY1" fmla="*/ 0 h 6866456"/>
              <a:gd name="connsiteX2" fmla="*/ 5691024 w 6175182"/>
              <a:gd name="connsiteY2" fmla="*/ 3098800 h 6866456"/>
              <a:gd name="connsiteX3" fmla="*/ 6131290 w 6175182"/>
              <a:gd name="connsiteY3" fmla="*/ 5672667 h 6866456"/>
              <a:gd name="connsiteX4" fmla="*/ 5843424 w 6175182"/>
              <a:gd name="connsiteY4" fmla="*/ 6866456 h 6866456"/>
              <a:gd name="connsiteX5" fmla="*/ 0 w 6175182"/>
              <a:gd name="connsiteY5" fmla="*/ 6857989 h 6866456"/>
              <a:gd name="connsiteX6" fmla="*/ 0 w 6175182"/>
              <a:gd name="connsiteY6" fmla="*/ 0 h 6866456"/>
              <a:gd name="connsiteX0" fmla="*/ 0 w 6175182"/>
              <a:gd name="connsiteY0" fmla="*/ 0 h 6866456"/>
              <a:gd name="connsiteX1" fmla="*/ 5013692 w 6175182"/>
              <a:gd name="connsiteY1" fmla="*/ 0 h 6866456"/>
              <a:gd name="connsiteX2" fmla="*/ 5691024 w 6175182"/>
              <a:gd name="connsiteY2" fmla="*/ 3098800 h 6866456"/>
              <a:gd name="connsiteX3" fmla="*/ 6131290 w 6175182"/>
              <a:gd name="connsiteY3" fmla="*/ 5672667 h 6866456"/>
              <a:gd name="connsiteX4" fmla="*/ 5843424 w 6175182"/>
              <a:gd name="connsiteY4" fmla="*/ 6866456 h 6866456"/>
              <a:gd name="connsiteX5" fmla="*/ 0 w 6175182"/>
              <a:gd name="connsiteY5" fmla="*/ 6857989 h 6866456"/>
              <a:gd name="connsiteX6" fmla="*/ 0 w 6175182"/>
              <a:gd name="connsiteY6" fmla="*/ 0 h 6866456"/>
              <a:gd name="connsiteX0" fmla="*/ 0 w 6168182"/>
              <a:gd name="connsiteY0" fmla="*/ 0 h 6866456"/>
              <a:gd name="connsiteX1" fmla="*/ 5013692 w 6168182"/>
              <a:gd name="connsiteY1" fmla="*/ 0 h 6866456"/>
              <a:gd name="connsiteX2" fmla="*/ 5691024 w 6168182"/>
              <a:gd name="connsiteY2" fmla="*/ 3098800 h 6866456"/>
              <a:gd name="connsiteX3" fmla="*/ 6131290 w 6168182"/>
              <a:gd name="connsiteY3" fmla="*/ 5672667 h 6866456"/>
              <a:gd name="connsiteX4" fmla="*/ 5843424 w 6168182"/>
              <a:gd name="connsiteY4" fmla="*/ 6866456 h 6866456"/>
              <a:gd name="connsiteX5" fmla="*/ 0 w 6168182"/>
              <a:gd name="connsiteY5" fmla="*/ 6857989 h 6866456"/>
              <a:gd name="connsiteX6" fmla="*/ 0 w 6168182"/>
              <a:gd name="connsiteY6" fmla="*/ 0 h 686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68182" h="6866456">
                <a:moveTo>
                  <a:pt x="0" y="0"/>
                </a:moveTo>
                <a:lnTo>
                  <a:pt x="5013692" y="0"/>
                </a:lnTo>
                <a:cubicBezTo>
                  <a:pt x="5041915" y="2113844"/>
                  <a:pt x="5392928" y="2241197"/>
                  <a:pt x="5691024" y="3098800"/>
                </a:cubicBezTo>
                <a:cubicBezTo>
                  <a:pt x="6145754" y="4111625"/>
                  <a:pt x="6230068" y="5012267"/>
                  <a:pt x="6131290" y="5672667"/>
                </a:cubicBezTo>
                <a:cubicBezTo>
                  <a:pt x="6035335" y="6070597"/>
                  <a:pt x="5973246" y="6468526"/>
                  <a:pt x="5843424" y="6866456"/>
                </a:cubicBezTo>
                <a:lnTo>
                  <a:pt x="0" y="6857989"/>
                </a:lnTo>
                <a:lnTo>
                  <a:pt x="0" y="0"/>
                </a:lnTo>
                <a:close/>
              </a:path>
            </a:pathLst>
          </a:custGeom>
          <a:solidFill>
            <a:schemeClr val="accent5"/>
          </a:solidFill>
          <a:ln>
            <a:noFill/>
          </a:ln>
        </p:spPr>
        <p:txBody>
          <a:bodyPr lIns="640080" tIns="777240"/>
          <a:lstStyle/>
          <a:p>
            <a:pPr algn="l"/>
            <a:r>
              <a:rPr lang="en-US">
                <a:solidFill>
                  <a:srgbClr val="FFFFFF"/>
                </a:solidFill>
                <a:effectLst>
                  <a:outerShdw blurRad="38100" dist="38100" dir="2700000" algn="tl">
                    <a:srgbClr val="000000">
                      <a:alpha val="43137"/>
                    </a:srgbClr>
                  </a:outerShdw>
                </a:effectLst>
              </a:rPr>
              <a:t>Click to edit Master title style</a:t>
            </a:r>
            <a:endParaRPr lang="en-US" dirty="0">
              <a:solidFill>
                <a:srgbClr val="FFFFFF"/>
              </a:solidFill>
              <a:effectLst>
                <a:outerShdw blurRad="38100" dist="38100" dir="2700000" algn="tl">
                  <a:srgbClr val="000000">
                    <a:alpha val="43137"/>
                  </a:srgbClr>
                </a:outerShdw>
              </a:effectLst>
            </a:endParaRPr>
          </a:p>
        </p:txBody>
      </p:sp>
      <p:sp>
        <p:nvSpPr>
          <p:cNvPr id="45" name="Picture Placeholder 44">
            <a:extLst>
              <a:ext uri="{FF2B5EF4-FFF2-40B4-BE49-F238E27FC236}">
                <a16:creationId xmlns:a16="http://schemas.microsoft.com/office/drawing/2014/main" id="{BA990E7A-F299-4210-97ED-B2240FAF8D7D}"/>
              </a:ext>
            </a:extLst>
          </p:cNvPr>
          <p:cNvSpPr>
            <a:spLocks noGrp="1"/>
          </p:cNvSpPr>
          <p:nvPr>
            <p:ph type="pic" sz="quarter" idx="10" hasCustomPrompt="1"/>
          </p:nvPr>
        </p:nvSpPr>
        <p:spPr>
          <a:xfrm>
            <a:off x="4657725" y="0"/>
            <a:ext cx="7534275" cy="6857999"/>
          </a:xfrm>
          <a:custGeom>
            <a:avLst/>
            <a:gdLst>
              <a:gd name="connsiteX0" fmla="*/ 0 w 7432675"/>
              <a:gd name="connsiteY0" fmla="*/ 6856431 h 6857999"/>
              <a:gd name="connsiteX1" fmla="*/ 1083393 w 7432675"/>
              <a:gd name="connsiteY1" fmla="*/ 6857999 h 6857999"/>
              <a:gd name="connsiteX2" fmla="*/ 0 w 7432675"/>
              <a:gd name="connsiteY2" fmla="*/ 6857999 h 6857999"/>
              <a:gd name="connsiteX3" fmla="*/ 254367 w 7432675"/>
              <a:gd name="connsiteY3" fmla="*/ 0 h 6857999"/>
              <a:gd name="connsiteX4" fmla="*/ 7432675 w 7432675"/>
              <a:gd name="connsiteY4" fmla="*/ 0 h 6857999"/>
              <a:gd name="connsiteX5" fmla="*/ 7432675 w 7432675"/>
              <a:gd name="connsiteY5" fmla="*/ 6857999 h 6857999"/>
              <a:gd name="connsiteX6" fmla="*/ 1084100 w 7432675"/>
              <a:gd name="connsiteY6" fmla="*/ 6857999 h 6857999"/>
              <a:gd name="connsiteX7" fmla="*/ 1170353 w 7432675"/>
              <a:gd name="connsiteY7" fmla="*/ 6559920 h 6857999"/>
              <a:gd name="connsiteX8" fmla="*/ 1371965 w 7432675"/>
              <a:gd name="connsiteY8" fmla="*/ 5665681 h 6857999"/>
              <a:gd name="connsiteX9" fmla="*/ 931699 w 7432675"/>
              <a:gd name="connsiteY9" fmla="*/ 3094984 h 6857999"/>
              <a:gd name="connsiteX10" fmla="*/ 254367 w 7432675"/>
              <a:gd name="connsiteY10"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2675" h="6857999">
                <a:moveTo>
                  <a:pt x="0" y="6856431"/>
                </a:moveTo>
                <a:lnTo>
                  <a:pt x="1083393" y="6857999"/>
                </a:lnTo>
                <a:lnTo>
                  <a:pt x="0" y="6857999"/>
                </a:lnTo>
                <a:close/>
                <a:moveTo>
                  <a:pt x="254367" y="0"/>
                </a:moveTo>
                <a:lnTo>
                  <a:pt x="7432675" y="0"/>
                </a:lnTo>
                <a:lnTo>
                  <a:pt x="7432675" y="6857999"/>
                </a:lnTo>
                <a:lnTo>
                  <a:pt x="1084100" y="6857999"/>
                </a:lnTo>
                <a:lnTo>
                  <a:pt x="1170353" y="6559920"/>
                </a:lnTo>
                <a:cubicBezTo>
                  <a:pt x="1247083" y="6261841"/>
                  <a:pt x="1299999" y="5963761"/>
                  <a:pt x="1371965" y="5665681"/>
                </a:cubicBezTo>
                <a:cubicBezTo>
                  <a:pt x="1470743" y="5006095"/>
                  <a:pt x="1386429" y="4106562"/>
                  <a:pt x="931699" y="3094984"/>
                </a:cubicBezTo>
                <a:cubicBezTo>
                  <a:pt x="633604" y="2238437"/>
                  <a:pt x="282590" y="2111241"/>
                  <a:pt x="254367" y="0"/>
                </a:cubicBezTo>
                <a:close/>
              </a:path>
            </a:pathLst>
          </a:custGeom>
        </p:spPr>
        <p:txBody>
          <a:bodyPr wrap="square">
            <a:noAutofit/>
          </a:bodyPr>
          <a:lstStyle>
            <a:lvl1pPr marL="0" indent="0" algn="ctr">
              <a:buNone/>
              <a:defRPr>
                <a:solidFill>
                  <a:schemeClr val="tx1"/>
                </a:solidFill>
              </a:defRPr>
            </a:lvl1pPr>
          </a:lstStyle>
          <a:p>
            <a:r>
              <a:rPr lang="en-US" dirty="0"/>
              <a:t>Insert photo here</a:t>
            </a:r>
          </a:p>
        </p:txBody>
      </p:sp>
      <p:sp>
        <p:nvSpPr>
          <p:cNvPr id="36" name="Subtitle 2">
            <a:extLst>
              <a:ext uri="{FF2B5EF4-FFF2-40B4-BE49-F238E27FC236}">
                <a16:creationId xmlns:a16="http://schemas.microsoft.com/office/drawing/2014/main" id="{74108930-733F-4442-A067-3D79F6C096BE}"/>
              </a:ext>
            </a:extLst>
          </p:cNvPr>
          <p:cNvSpPr>
            <a:spLocks noGrp="1"/>
          </p:cNvSpPr>
          <p:nvPr>
            <p:ph type="subTitle" idx="1" hasCustomPrompt="1"/>
          </p:nvPr>
        </p:nvSpPr>
        <p:spPr>
          <a:xfrm>
            <a:off x="537410" y="4072044"/>
            <a:ext cx="4567990" cy="1495379"/>
          </a:xfrm>
          <a:prstGeom prst="rect">
            <a:avLst/>
          </a:prstGeom>
        </p:spPr>
        <p:txBody>
          <a:bodyPr/>
          <a:lstStyle>
            <a:lvl1pPr marL="0" indent="0">
              <a:lnSpc>
                <a:spcPct val="100000"/>
              </a:lnSpc>
              <a:buNone/>
              <a:defRPr/>
            </a:lvl1pPr>
          </a:lstStyle>
          <a:p>
            <a:pPr algn="l">
              <a:lnSpc>
                <a:spcPct val="110000"/>
              </a:lnSpc>
              <a:tabLst>
                <a:tab pos="4686300" algn="l"/>
              </a:tabLst>
            </a:pPr>
            <a:r>
              <a:rPr lang="en-US" sz="2200" dirty="0">
                <a:solidFill>
                  <a:srgbClr val="FFFFFF"/>
                </a:solidFill>
                <a:effectLst>
                  <a:outerShdw blurRad="38100" dist="38100" dir="2700000" algn="tl">
                    <a:srgbClr val="000000">
                      <a:alpha val="43137"/>
                    </a:srgbClr>
                  </a:outerShdw>
                </a:effectLst>
              </a:rPr>
              <a:t>Click to add subtitle</a:t>
            </a:r>
          </a:p>
        </p:txBody>
      </p:sp>
    </p:spTree>
    <p:extLst>
      <p:ext uri="{BB962C8B-B14F-4D97-AF65-F5344CB8AC3E}">
        <p14:creationId xmlns:p14="http://schemas.microsoft.com/office/powerpoint/2010/main" val="1826128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1BA840BD-172F-4ADB-A4C1-EA3FB3A68A67}"/>
              </a:ext>
              <a:ext uri="{C183D7F6-B498-43B3-948B-1728B52AA6E4}">
                <adec:decorative xmlns:adec="http://schemas.microsoft.com/office/drawing/2017/decorative" val="1"/>
              </a:ext>
            </a:extLst>
          </p:cNvPr>
          <p:cNvSpPr/>
          <p:nvPr userDrawn="1"/>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D0D03E71-B54E-4A6E-A4F8-B6056182446C}"/>
              </a:ext>
              <a:ext uri="{C183D7F6-B498-43B3-948B-1728B52AA6E4}">
                <adec:decorative xmlns:adec="http://schemas.microsoft.com/office/drawing/2017/decorative" val="1"/>
              </a:ext>
            </a:extLst>
          </p:cNvPr>
          <p:cNvSpPr/>
          <p:nvPr userDrawn="1"/>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4" name="Right Triangle 3">
            <a:extLst>
              <a:ext uri="{FF2B5EF4-FFF2-40B4-BE49-F238E27FC236}">
                <a16:creationId xmlns:a16="http://schemas.microsoft.com/office/drawing/2014/main" id="{DD6F5FA1-46FA-4429-A549-1D06D0D7D981}"/>
              </a:ext>
              <a:ext uri="{C183D7F6-B498-43B3-948B-1728B52AA6E4}">
                <adec:decorative xmlns:adec="http://schemas.microsoft.com/office/drawing/2017/decorative" val="1"/>
              </a:ext>
            </a:extLst>
          </p:cNvPr>
          <p:cNvSpPr/>
          <p:nvPr userDrawn="1"/>
        </p:nvSpPr>
        <p:spPr>
          <a:xfrm rot="18900000">
            <a:off x="5901199" y="-284145"/>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971BDD7C-B416-481F-A16C-3B14FBB3132F}"/>
              </a:ext>
              <a:ext uri="{C183D7F6-B498-43B3-948B-1728B52AA6E4}">
                <adec:decorative xmlns:adec="http://schemas.microsoft.com/office/drawing/2017/decorative" val="1"/>
              </a:ext>
            </a:extLst>
          </p:cNvPr>
          <p:cNvGrpSpPr/>
          <p:nvPr userDrawn="1"/>
        </p:nvGrpSpPr>
        <p:grpSpPr>
          <a:xfrm>
            <a:off x="0" y="-1"/>
            <a:ext cx="12214827" cy="6858000"/>
            <a:chOff x="-6214" y="-1"/>
            <a:chExt cx="12214827" cy="6858000"/>
          </a:xfrm>
        </p:grpSpPr>
        <p:cxnSp>
          <p:nvCxnSpPr>
            <p:cNvPr id="6" name="Straight Connector 5">
              <a:extLst>
                <a:ext uri="{FF2B5EF4-FFF2-40B4-BE49-F238E27FC236}">
                  <a16:creationId xmlns:a16="http://schemas.microsoft.com/office/drawing/2014/main" id="{BCB31C5D-A43A-4C38-B74E-9234A84B02E9}"/>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6244DD8-1D8F-4AA3-A5F5-4298E404A2C8}"/>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CE3EBC0-4667-4BC6-A9CC-DA103BD5F43C}"/>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FF8C9D8-06A6-4057-AF4A-E68C2FF52192}"/>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698C5D6-0CD8-4B0A-9018-E4E8AB06B165}"/>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5FA1E06-A7E0-4387-B888-01CD139E36C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7D7FF7A-6DED-49BA-B18D-C07C47CAC127}"/>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0FB5490-621E-4776-8805-17DC2DEB2B2A}"/>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EFD8034-FE34-446D-BB83-87D71E740780}"/>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8094A7D-9F32-4BC1-807A-99DF2F31074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7259383-E3EA-4FD9-8ED8-83404582FD54}"/>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A077C54-7103-434A-AC1C-7F8C94E7DE48}"/>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6FEA7A7-36E0-418B-B34C-E78BF293A96C}"/>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C33DAE9-7530-473F-B552-AEFA8FB27772}"/>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E5A9F99-D683-48ED-A296-1FFD3F21F3A1}"/>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D183D34-AB5D-4F46-8E22-B01A42D6AC64}"/>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6E20-E8AB-4CF7-B688-5BFDFA98C97D}"/>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D5CACA9-37C6-4659-BECC-9BE92661075C}"/>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43037EA-282B-48DA-A0BF-8B91F2AB9F1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77A6A28-098B-407A-831E-D7948FE5E23B}"/>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BF6BC88-7C7A-46D2-ADA4-C76A9305F463}"/>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47B60D5-0F4B-420A-AB1D-D0294AC71C9E}"/>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3834F93-1811-4CFD-83C0-27A8A4B7C345}"/>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0F437B9-26C4-4229-BB1F-5642B6DFAA0A}"/>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167DE33-C7E4-48D4-9D60-DDC9998505F3}"/>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313C28F-6328-443A-8D90-A5449D98ACB1}"/>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8F2146-C0F1-40F0-8F15-8C43677357E3}"/>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7712F40-2F4A-4840-9A39-5A5D70CF6FD7}"/>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0515D50-4076-4227-A8A6-1EB1AFD0ED33}"/>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6B10FFBE-9594-45E8-A55B-2C29EC499487}"/>
              </a:ext>
              <a:ext uri="{C183D7F6-B498-43B3-948B-1728B52AA6E4}">
                <adec:decorative xmlns:adec="http://schemas.microsoft.com/office/drawing/2017/decorative" val="1"/>
              </a:ext>
            </a:extLst>
          </p:cNvPr>
          <p:cNvSpPr/>
          <p:nvPr userDrawn="1"/>
        </p:nvSpPr>
        <p:spPr>
          <a:xfrm>
            <a:off x="198742" y="1839842"/>
            <a:ext cx="11791142" cy="44051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Title 1">
            <a:extLst>
              <a:ext uri="{FF2B5EF4-FFF2-40B4-BE49-F238E27FC236}">
                <a16:creationId xmlns:a16="http://schemas.microsoft.com/office/drawing/2014/main" id="{6A6EAAA1-04E1-4507-BB68-77740F2960C1}"/>
              </a:ext>
              <a:ext uri="{C183D7F6-B498-43B3-948B-1728B52AA6E4}">
                <adec:decorative xmlns:adec="http://schemas.microsoft.com/office/drawing/2017/decorative" val="0"/>
              </a:ext>
            </a:extLst>
          </p:cNvPr>
          <p:cNvSpPr>
            <a:spLocks noGrp="1"/>
          </p:cNvSpPr>
          <p:nvPr>
            <p:ph type="title"/>
          </p:nvPr>
        </p:nvSpPr>
        <p:spPr>
          <a:xfrm>
            <a:off x="304804" y="339991"/>
            <a:ext cx="11502142" cy="1499851"/>
          </a:xfrm>
          <a:prstGeom prst="rect">
            <a:avLst/>
          </a:prstGeom>
        </p:spPr>
        <p:txBody>
          <a:bodyPr anchor="ctr">
            <a:normAutofit/>
          </a:bodyPr>
          <a:lstStyle>
            <a:lvl1pPr algn="ctr">
              <a:defRPr sz="4400">
                <a:solidFill>
                  <a:schemeClr val="tx1">
                    <a:alpha val="80000"/>
                  </a:schemeClr>
                </a:solidFill>
              </a:defRPr>
            </a:lvl1pPr>
          </a:lstStyle>
          <a:p>
            <a:pPr algn="ctr">
              <a:lnSpc>
                <a:spcPct val="110000"/>
              </a:lnSpc>
            </a:pPr>
            <a:r>
              <a:rPr lang="en-US">
                <a:solidFill>
                  <a:schemeClr val="tx2">
                    <a:alpha val="80000"/>
                  </a:schemeClr>
                </a:solidFill>
                <a:cs typeface="Posterama" panose="020B0504020200020000" pitchFamily="34" charset="0"/>
              </a:rPr>
              <a:t>Click to edit Master title style</a:t>
            </a:r>
            <a:endParaRPr lang="en-US" dirty="0">
              <a:solidFill>
                <a:schemeClr val="tx2">
                  <a:alpha val="80000"/>
                </a:schemeClr>
              </a:solidFill>
              <a:cs typeface="Posterama" panose="020B0504020200020000" pitchFamily="34" charset="0"/>
            </a:endParaRPr>
          </a:p>
        </p:txBody>
      </p:sp>
      <p:sp>
        <p:nvSpPr>
          <p:cNvPr id="38" name="Content Placeholder 37">
            <a:extLst>
              <a:ext uri="{FF2B5EF4-FFF2-40B4-BE49-F238E27FC236}">
                <a16:creationId xmlns:a16="http://schemas.microsoft.com/office/drawing/2014/main" id="{A3DF4F51-7BE0-4413-AE23-64539333639A}"/>
              </a:ext>
            </a:extLst>
          </p:cNvPr>
          <p:cNvSpPr>
            <a:spLocks noGrp="1"/>
          </p:cNvSpPr>
          <p:nvPr>
            <p:ph sz="quarter" idx="13" hasCustomPrompt="1"/>
          </p:nvPr>
        </p:nvSpPr>
        <p:spPr>
          <a:xfrm>
            <a:off x="839788" y="2124075"/>
            <a:ext cx="10512425" cy="3906838"/>
          </a:xfrm>
          <a:prstGeom prst="rect">
            <a:avLst/>
          </a:prstGeom>
        </p:spPr>
        <p:txBody>
          <a:bodyPr/>
          <a:lstStyle>
            <a:lvl1pPr marL="0" indent="0">
              <a:buNone/>
              <a:defRPr sz="2000">
                <a:solidFill>
                  <a:schemeClr val="tx1"/>
                </a:solidFill>
              </a:defRPr>
            </a:lvl1pPr>
            <a:lvl2pPr marL="0" indent="0">
              <a:buNone/>
              <a:defRPr sz="1800">
                <a:solidFill>
                  <a:schemeClr val="tx1"/>
                </a:solidFill>
              </a:defRPr>
            </a:lvl2pPr>
            <a:lvl3pPr marL="0" indent="0">
              <a:buNone/>
              <a:defRPr sz="16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en-US" dirty="0"/>
              <a:t>Click to add content</a:t>
            </a:r>
          </a:p>
        </p:txBody>
      </p:sp>
      <p:sp>
        <p:nvSpPr>
          <p:cNvPr id="40" name="Date Placeholder 3">
            <a:extLst>
              <a:ext uri="{FF2B5EF4-FFF2-40B4-BE49-F238E27FC236}">
                <a16:creationId xmlns:a16="http://schemas.microsoft.com/office/drawing/2014/main" id="{523D1252-F7F4-4FB8-950F-8E4B712E27C1}"/>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41" name="Footer Placeholder 4">
            <a:extLst>
              <a:ext uri="{FF2B5EF4-FFF2-40B4-BE49-F238E27FC236}">
                <a16:creationId xmlns:a16="http://schemas.microsoft.com/office/drawing/2014/main" id="{F83A4E74-05AF-4A1F-A4D9-6EF4B285C271}"/>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42" name="Slide Number Placeholder 5">
            <a:extLst>
              <a:ext uri="{FF2B5EF4-FFF2-40B4-BE49-F238E27FC236}">
                <a16:creationId xmlns:a16="http://schemas.microsoft.com/office/drawing/2014/main" id="{0E42BF9C-AE51-478A-B770-1FB2E0831E0D}"/>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230080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14214285-E69B-44FA-8F37-3B82B332A01D}"/>
              </a:ext>
              <a:ext uri="{C183D7F6-B498-43B3-948B-1728B52AA6E4}">
                <adec:decorative xmlns:adec="http://schemas.microsoft.com/office/drawing/2017/decorative" val="1"/>
              </a:ext>
            </a:extLst>
          </p:cNvPr>
          <p:cNvSpPr/>
          <p:nvPr userDrawn="1"/>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48A3C966-52CB-4916-B4BA-FF672A06457C}"/>
              </a:ext>
              <a:ext uri="{C183D7F6-B498-43B3-948B-1728B52AA6E4}">
                <adec:decorative xmlns:adec="http://schemas.microsoft.com/office/drawing/2017/decorative" val="1"/>
              </a:ext>
            </a:extLst>
          </p:cNvPr>
          <p:cNvSpPr/>
          <p:nvPr userDrawn="1"/>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Right Triangle 3">
            <a:extLst>
              <a:ext uri="{FF2B5EF4-FFF2-40B4-BE49-F238E27FC236}">
                <a16:creationId xmlns:a16="http://schemas.microsoft.com/office/drawing/2014/main" id="{CB4C4AFF-B140-4B74-98E9-8E0DBC2D11FF}"/>
              </a:ext>
              <a:ext uri="{C183D7F6-B498-43B3-948B-1728B52AA6E4}">
                <adec:decorative xmlns:adec="http://schemas.microsoft.com/office/drawing/2017/decorative" val="1"/>
              </a:ext>
            </a:extLst>
          </p:cNvPr>
          <p:cNvSpPr/>
          <p:nvPr userDrawn="1"/>
        </p:nvSpPr>
        <p:spPr>
          <a:xfrm rot="18900000">
            <a:off x="5901199" y="-284145"/>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CE8265C3-9975-474C-9EC6-1865EDA8BC92}"/>
              </a:ext>
              <a:ext uri="{C183D7F6-B498-43B3-948B-1728B52AA6E4}">
                <adec:decorative xmlns:adec="http://schemas.microsoft.com/office/drawing/2017/decorative" val="1"/>
              </a:ext>
            </a:extLst>
          </p:cNvPr>
          <p:cNvGrpSpPr/>
          <p:nvPr userDrawn="1"/>
        </p:nvGrpSpPr>
        <p:grpSpPr>
          <a:xfrm>
            <a:off x="0" y="-1"/>
            <a:ext cx="12214827" cy="6858000"/>
            <a:chOff x="-6214" y="-1"/>
            <a:chExt cx="12214827" cy="6858000"/>
          </a:xfrm>
        </p:grpSpPr>
        <p:cxnSp>
          <p:nvCxnSpPr>
            <p:cNvPr id="6" name="Straight Connector 5">
              <a:extLst>
                <a:ext uri="{FF2B5EF4-FFF2-40B4-BE49-F238E27FC236}">
                  <a16:creationId xmlns:a16="http://schemas.microsoft.com/office/drawing/2014/main" id="{430252D8-1C62-46C0-BAAF-2D16620E3F2B}"/>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FDBCA84-EA87-46AE-8031-A5D0D41767C3}"/>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D233BD8-AAA6-4B1E-997F-C2EDAB752A52}"/>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47343BE-C40B-42DF-9412-19CFE586E634}"/>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FB20094-175C-4954-AC21-B3DF7A29FD9B}"/>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CB5AAC6-CAF7-49AB-868B-96216F48F522}"/>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4F6A36-B3CB-477C-8DC4-27974A6E6AB0}"/>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4710AA7-7038-4AA1-BF59-5F70CD51DC85}"/>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B32F850-461E-4AFE-8859-EF590175A8D8}"/>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58594BA-77A7-4C7A-89BB-094E0EEC9072}"/>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144C66B-6345-41CE-87F1-9835625D215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76F4275-9BB8-482F-B133-0A4409246900}"/>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F48B500-CA83-4484-AD8A-B2D2D070AC29}"/>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0090DED-C809-419C-B282-4CF2C023C03B}"/>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7812DB4-DFE4-4544-B138-17181A0765EB}"/>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B7C4281-5CEE-4DDC-A1C3-643D462CF979}"/>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67C4728-2C62-4235-A5E5-C1BC3E3A7D9B}"/>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A6AFA3C-432C-422E-8648-0294B214BD4F}"/>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3AB0C1E-8902-4F27-9C8B-4EAD269CB020}"/>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14D8F3C-E2CF-4B21-8A75-F7E2C934190B}"/>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73221B9-91B2-4BEA-A3AE-41740B0ED3D5}"/>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378359E-9B9D-46E3-8C5F-50F2DDC78B30}"/>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C909D46-962B-42D0-B061-0E7496E67E18}"/>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BA859C6-92B5-4DD3-A147-73B1350FF3C7}"/>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926E7FA-BD78-40EC-BD71-DD58D0410E5D}"/>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CC56267-308A-47A2-9533-FA19C9ECCDCE}"/>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B57300A-1BE1-4257-AB52-6BBDA69F19D5}"/>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722AA96-3A9B-4BE2-B7A3-D4B32EF3D46B}"/>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BD30F02-803D-4FDF-AA50-E6144C01D805}"/>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9E5E795C-10D5-4BFA-AFD1-F1128D94FCD0}"/>
              </a:ext>
              <a:ext uri="{C183D7F6-B498-43B3-948B-1728B52AA6E4}">
                <adec:decorative xmlns:adec="http://schemas.microsoft.com/office/drawing/2017/decorative" val="1"/>
              </a:ext>
            </a:extLst>
          </p:cNvPr>
          <p:cNvSpPr/>
          <p:nvPr userDrawn="1"/>
        </p:nvSpPr>
        <p:spPr>
          <a:xfrm>
            <a:off x="198742" y="1839842"/>
            <a:ext cx="11791142" cy="44051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Title 1">
            <a:extLst>
              <a:ext uri="{FF2B5EF4-FFF2-40B4-BE49-F238E27FC236}">
                <a16:creationId xmlns:a16="http://schemas.microsoft.com/office/drawing/2014/main" id="{4CBDD123-7FC3-4DB0-9740-BA9F7A8BF0F9}"/>
              </a:ext>
              <a:ext uri="{C183D7F6-B498-43B3-948B-1728B52AA6E4}">
                <adec:decorative xmlns:adec="http://schemas.microsoft.com/office/drawing/2017/decorative" val="0"/>
              </a:ext>
            </a:extLst>
          </p:cNvPr>
          <p:cNvSpPr>
            <a:spLocks noGrp="1"/>
          </p:cNvSpPr>
          <p:nvPr>
            <p:ph type="title"/>
          </p:nvPr>
        </p:nvSpPr>
        <p:spPr>
          <a:xfrm>
            <a:off x="304804" y="339991"/>
            <a:ext cx="11502142" cy="1499851"/>
          </a:xfrm>
          <a:prstGeom prst="rect">
            <a:avLst/>
          </a:prstGeom>
        </p:spPr>
        <p:txBody>
          <a:bodyPr anchor="ctr">
            <a:normAutofit/>
          </a:bodyPr>
          <a:lstStyle>
            <a:lvl1pPr algn="ctr">
              <a:defRPr sz="4400">
                <a:solidFill>
                  <a:schemeClr val="tx1">
                    <a:alpha val="80000"/>
                  </a:schemeClr>
                </a:solidFill>
              </a:defRPr>
            </a:lvl1pPr>
          </a:lstStyle>
          <a:p>
            <a:pPr algn="ctr">
              <a:lnSpc>
                <a:spcPct val="110000"/>
              </a:lnSpc>
            </a:pPr>
            <a:r>
              <a:rPr lang="en-US">
                <a:solidFill>
                  <a:schemeClr val="tx2">
                    <a:alpha val="80000"/>
                  </a:schemeClr>
                </a:solidFill>
                <a:cs typeface="Posterama" panose="020B0504020200020000" pitchFamily="34" charset="0"/>
              </a:rPr>
              <a:t>Click to edit Master title style</a:t>
            </a:r>
            <a:endParaRPr lang="en-US" dirty="0">
              <a:solidFill>
                <a:schemeClr val="tx2">
                  <a:alpha val="80000"/>
                </a:schemeClr>
              </a:solidFill>
              <a:cs typeface="Posterama" panose="020B0504020200020000" pitchFamily="34" charset="0"/>
            </a:endParaRPr>
          </a:p>
        </p:txBody>
      </p:sp>
      <p:sp>
        <p:nvSpPr>
          <p:cNvPr id="37" name="Date Placeholder 3">
            <a:extLst>
              <a:ext uri="{FF2B5EF4-FFF2-40B4-BE49-F238E27FC236}">
                <a16:creationId xmlns:a16="http://schemas.microsoft.com/office/drawing/2014/main" id="{24199D58-7108-494B-8A84-EB5906E2606D}"/>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38" name="Footer Placeholder 4">
            <a:extLst>
              <a:ext uri="{FF2B5EF4-FFF2-40B4-BE49-F238E27FC236}">
                <a16:creationId xmlns:a16="http://schemas.microsoft.com/office/drawing/2014/main" id="{3AAF141C-063A-4050-A290-B4B15D7D975F}"/>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39" name="Slide Number Placeholder 5">
            <a:extLst>
              <a:ext uri="{FF2B5EF4-FFF2-40B4-BE49-F238E27FC236}">
                <a16:creationId xmlns:a16="http://schemas.microsoft.com/office/drawing/2014/main" id="{A3C23607-1575-4DAD-BCAD-E0DEAE79F25E}"/>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
        <p:nvSpPr>
          <p:cNvPr id="43" name="Content Placeholder 37">
            <a:extLst>
              <a:ext uri="{FF2B5EF4-FFF2-40B4-BE49-F238E27FC236}">
                <a16:creationId xmlns:a16="http://schemas.microsoft.com/office/drawing/2014/main" id="{64C5BEB3-C2F1-4083-B518-6A3C5E3D91C4}"/>
              </a:ext>
            </a:extLst>
          </p:cNvPr>
          <p:cNvSpPr>
            <a:spLocks noGrp="1"/>
          </p:cNvSpPr>
          <p:nvPr>
            <p:ph sz="quarter" idx="13" hasCustomPrompt="1"/>
          </p:nvPr>
        </p:nvSpPr>
        <p:spPr>
          <a:xfrm>
            <a:off x="1285461" y="2419525"/>
            <a:ext cx="9621076" cy="3334804"/>
          </a:xfrm>
          <a:prstGeom prst="rect">
            <a:avLst/>
          </a:prstGeom>
        </p:spPr>
        <p:txBody>
          <a:bodyPr/>
          <a:lstStyle>
            <a:lvl1pPr marL="0" indent="0">
              <a:buNone/>
              <a:defRPr sz="2000">
                <a:solidFill>
                  <a:schemeClr val="tx1"/>
                </a:solidFill>
              </a:defRPr>
            </a:lvl1pPr>
            <a:lvl2pPr marL="0" indent="0">
              <a:buNone/>
              <a:defRPr sz="1800">
                <a:solidFill>
                  <a:schemeClr val="tx1"/>
                </a:solidFill>
              </a:defRPr>
            </a:lvl2pPr>
            <a:lvl3pPr marL="0" indent="0">
              <a:buNone/>
              <a:defRPr sz="16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en-US" dirty="0"/>
              <a:t>Click to add content</a:t>
            </a:r>
          </a:p>
        </p:txBody>
      </p:sp>
    </p:spTree>
    <p:extLst>
      <p:ext uri="{BB962C8B-B14F-4D97-AF65-F5344CB8AC3E}">
        <p14:creationId xmlns:p14="http://schemas.microsoft.com/office/powerpoint/2010/main" val="3354855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A0A1C8BA-EE32-4677-A0DB-E8B4A9367ACA}"/>
              </a:ext>
              <a:ext uri="{C183D7F6-B498-43B3-948B-1728B52AA6E4}">
                <adec:decorative xmlns:adec="http://schemas.microsoft.com/office/drawing/2017/decorative" val="1"/>
              </a:ext>
            </a:extLst>
          </p:cNvPr>
          <p:cNvSpPr/>
          <p:nvPr userDrawn="1"/>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sp>
        <p:nvSpPr>
          <p:cNvPr id="44" name="Picture Placeholder 43">
            <a:extLst>
              <a:ext uri="{FF2B5EF4-FFF2-40B4-BE49-F238E27FC236}">
                <a16:creationId xmlns:a16="http://schemas.microsoft.com/office/drawing/2014/main" id="{5579473C-4A97-4174-B0C4-C4B3192B7406}"/>
              </a:ext>
            </a:extLst>
          </p:cNvPr>
          <p:cNvSpPr>
            <a:spLocks noGrp="1"/>
          </p:cNvSpPr>
          <p:nvPr>
            <p:ph type="pic" sz="quarter" idx="13" hasCustomPrompt="1"/>
          </p:nvPr>
        </p:nvSpPr>
        <p:spPr>
          <a:xfrm>
            <a:off x="0" y="0"/>
            <a:ext cx="12192000" cy="6858000"/>
          </a:xfrm>
          <a:prstGeom prst="rect">
            <a:avLst/>
          </a:prstGeom>
        </p:spPr>
        <p:txBody>
          <a:bodyPr anchor="ctr"/>
          <a:lstStyle>
            <a:lvl1pPr marL="0" indent="0" algn="ctr">
              <a:buNone/>
              <a:defRPr/>
            </a:lvl1pPr>
          </a:lstStyle>
          <a:p>
            <a:r>
              <a:rPr lang="en-US" dirty="0"/>
              <a:t>Insert photo here</a:t>
            </a:r>
          </a:p>
        </p:txBody>
      </p:sp>
      <p:sp>
        <p:nvSpPr>
          <p:cNvPr id="35" name="Title 1">
            <a:extLst>
              <a:ext uri="{FF2B5EF4-FFF2-40B4-BE49-F238E27FC236}">
                <a16:creationId xmlns:a16="http://schemas.microsoft.com/office/drawing/2014/main" id="{31A29B09-9725-4A06-8144-D0350E24878C}"/>
              </a:ext>
            </a:extLst>
          </p:cNvPr>
          <p:cNvSpPr>
            <a:spLocks noGrp="1"/>
          </p:cNvSpPr>
          <p:nvPr>
            <p:ph type="ctrTitle"/>
          </p:nvPr>
        </p:nvSpPr>
        <p:spPr>
          <a:xfrm>
            <a:off x="12192" y="-1"/>
            <a:ext cx="12167616" cy="3278531"/>
          </a:xfrm>
          <a:custGeom>
            <a:avLst/>
            <a:gdLst>
              <a:gd name="connsiteX0" fmla="*/ 0 w 12167616"/>
              <a:gd name="connsiteY0" fmla="*/ 0 h 3048002"/>
              <a:gd name="connsiteX1" fmla="*/ 12167616 w 12167616"/>
              <a:gd name="connsiteY1" fmla="*/ 0 h 3048002"/>
              <a:gd name="connsiteX2" fmla="*/ 12167616 w 12167616"/>
              <a:gd name="connsiteY2" fmla="*/ 3048002 h 3048002"/>
              <a:gd name="connsiteX3" fmla="*/ 0 w 12167616"/>
              <a:gd name="connsiteY3" fmla="*/ 3048002 h 3048002"/>
              <a:gd name="connsiteX4" fmla="*/ 0 w 12167616"/>
              <a:gd name="connsiteY4" fmla="*/ 0 h 3048002"/>
              <a:gd name="connsiteX0" fmla="*/ 0 w 12167616"/>
              <a:gd name="connsiteY0" fmla="*/ 0 h 3276633"/>
              <a:gd name="connsiteX1" fmla="*/ 12167616 w 12167616"/>
              <a:gd name="connsiteY1" fmla="*/ 0 h 3276633"/>
              <a:gd name="connsiteX2" fmla="*/ 12167616 w 12167616"/>
              <a:gd name="connsiteY2" fmla="*/ 3048002 h 3276633"/>
              <a:gd name="connsiteX3" fmla="*/ 3226308 w 12167616"/>
              <a:gd name="connsiteY3" fmla="*/ 3276602 h 3276633"/>
              <a:gd name="connsiteX4" fmla="*/ 0 w 12167616"/>
              <a:gd name="connsiteY4" fmla="*/ 3048002 h 3276633"/>
              <a:gd name="connsiteX5" fmla="*/ 0 w 12167616"/>
              <a:gd name="connsiteY5" fmla="*/ 0 h 3276633"/>
              <a:gd name="connsiteX0" fmla="*/ 0 w 12167616"/>
              <a:gd name="connsiteY0" fmla="*/ 0 h 3277205"/>
              <a:gd name="connsiteX1" fmla="*/ 12167616 w 12167616"/>
              <a:gd name="connsiteY1" fmla="*/ 0 h 3277205"/>
              <a:gd name="connsiteX2" fmla="*/ 12167616 w 12167616"/>
              <a:gd name="connsiteY2" fmla="*/ 3048002 h 3277205"/>
              <a:gd name="connsiteX3" fmla="*/ 7493508 w 12167616"/>
              <a:gd name="connsiteY3" fmla="*/ 2819402 h 3277205"/>
              <a:gd name="connsiteX4" fmla="*/ 3226308 w 12167616"/>
              <a:gd name="connsiteY4" fmla="*/ 3276602 h 3277205"/>
              <a:gd name="connsiteX5" fmla="*/ 0 w 12167616"/>
              <a:gd name="connsiteY5" fmla="*/ 3048002 h 3277205"/>
              <a:gd name="connsiteX6" fmla="*/ 0 w 12167616"/>
              <a:gd name="connsiteY6" fmla="*/ 0 h 3277205"/>
              <a:gd name="connsiteX0" fmla="*/ 0 w 12167616"/>
              <a:gd name="connsiteY0" fmla="*/ 0 h 3277205"/>
              <a:gd name="connsiteX1" fmla="*/ 12167616 w 12167616"/>
              <a:gd name="connsiteY1" fmla="*/ 0 h 3277205"/>
              <a:gd name="connsiteX2" fmla="*/ 12158091 w 12167616"/>
              <a:gd name="connsiteY2" fmla="*/ 2495552 h 3277205"/>
              <a:gd name="connsiteX3" fmla="*/ 7493508 w 12167616"/>
              <a:gd name="connsiteY3" fmla="*/ 2819402 h 3277205"/>
              <a:gd name="connsiteX4" fmla="*/ 3226308 w 12167616"/>
              <a:gd name="connsiteY4" fmla="*/ 3276602 h 3277205"/>
              <a:gd name="connsiteX5" fmla="*/ 0 w 12167616"/>
              <a:gd name="connsiteY5" fmla="*/ 3048002 h 3277205"/>
              <a:gd name="connsiteX6" fmla="*/ 0 w 12167616"/>
              <a:gd name="connsiteY6" fmla="*/ 0 h 3277205"/>
              <a:gd name="connsiteX0" fmla="*/ 0 w 12167616"/>
              <a:gd name="connsiteY0" fmla="*/ 0 h 3277205"/>
              <a:gd name="connsiteX1" fmla="*/ 12167616 w 12167616"/>
              <a:gd name="connsiteY1" fmla="*/ 0 h 3277205"/>
              <a:gd name="connsiteX2" fmla="*/ 12158091 w 12167616"/>
              <a:gd name="connsiteY2" fmla="*/ 2495552 h 3277205"/>
              <a:gd name="connsiteX3" fmla="*/ 7493508 w 12167616"/>
              <a:gd name="connsiteY3" fmla="*/ 2819402 h 3277205"/>
              <a:gd name="connsiteX4" fmla="*/ 3226308 w 12167616"/>
              <a:gd name="connsiteY4" fmla="*/ 3276602 h 3277205"/>
              <a:gd name="connsiteX5" fmla="*/ 0 w 12167616"/>
              <a:gd name="connsiteY5" fmla="*/ 3048002 h 3277205"/>
              <a:gd name="connsiteX6" fmla="*/ 0 w 12167616"/>
              <a:gd name="connsiteY6" fmla="*/ 0 h 3277205"/>
              <a:gd name="connsiteX0" fmla="*/ 0 w 12167616"/>
              <a:gd name="connsiteY0" fmla="*/ 0 h 3277205"/>
              <a:gd name="connsiteX1" fmla="*/ 12167616 w 12167616"/>
              <a:gd name="connsiteY1" fmla="*/ 0 h 3277205"/>
              <a:gd name="connsiteX2" fmla="*/ 12158091 w 12167616"/>
              <a:gd name="connsiteY2" fmla="*/ 2495552 h 3277205"/>
              <a:gd name="connsiteX3" fmla="*/ 7493508 w 12167616"/>
              <a:gd name="connsiteY3" fmla="*/ 2819402 h 3277205"/>
              <a:gd name="connsiteX4" fmla="*/ 3226308 w 12167616"/>
              <a:gd name="connsiteY4" fmla="*/ 3276602 h 3277205"/>
              <a:gd name="connsiteX5" fmla="*/ 0 w 12167616"/>
              <a:gd name="connsiteY5" fmla="*/ 3048002 h 3277205"/>
              <a:gd name="connsiteX6" fmla="*/ 0 w 12167616"/>
              <a:gd name="connsiteY6" fmla="*/ 0 h 3277205"/>
              <a:gd name="connsiteX0" fmla="*/ 0 w 12167616"/>
              <a:gd name="connsiteY0" fmla="*/ 0 h 3277912"/>
              <a:gd name="connsiteX1" fmla="*/ 12167616 w 12167616"/>
              <a:gd name="connsiteY1" fmla="*/ 0 h 3277912"/>
              <a:gd name="connsiteX2" fmla="*/ 12158091 w 12167616"/>
              <a:gd name="connsiteY2" fmla="*/ 2495552 h 3277912"/>
              <a:gd name="connsiteX3" fmla="*/ 7493508 w 12167616"/>
              <a:gd name="connsiteY3" fmla="*/ 2819402 h 3277912"/>
              <a:gd name="connsiteX4" fmla="*/ 3226308 w 12167616"/>
              <a:gd name="connsiteY4" fmla="*/ 3276602 h 3277912"/>
              <a:gd name="connsiteX5" fmla="*/ 0 w 12167616"/>
              <a:gd name="connsiteY5" fmla="*/ 3048002 h 3277912"/>
              <a:gd name="connsiteX6" fmla="*/ 0 w 12167616"/>
              <a:gd name="connsiteY6" fmla="*/ 0 h 3277912"/>
              <a:gd name="connsiteX0" fmla="*/ 0 w 12167616"/>
              <a:gd name="connsiteY0" fmla="*/ 0 h 3278531"/>
              <a:gd name="connsiteX1" fmla="*/ 12167616 w 12167616"/>
              <a:gd name="connsiteY1" fmla="*/ 0 h 3278531"/>
              <a:gd name="connsiteX2" fmla="*/ 12158091 w 12167616"/>
              <a:gd name="connsiteY2" fmla="*/ 2495552 h 3278531"/>
              <a:gd name="connsiteX3" fmla="*/ 7493508 w 12167616"/>
              <a:gd name="connsiteY3" fmla="*/ 2819402 h 3278531"/>
              <a:gd name="connsiteX4" fmla="*/ 3226308 w 12167616"/>
              <a:gd name="connsiteY4" fmla="*/ 3276602 h 3278531"/>
              <a:gd name="connsiteX5" fmla="*/ 0 w 12167616"/>
              <a:gd name="connsiteY5" fmla="*/ 3048002 h 3278531"/>
              <a:gd name="connsiteX6" fmla="*/ 0 w 12167616"/>
              <a:gd name="connsiteY6" fmla="*/ 0 h 3278531"/>
              <a:gd name="connsiteX0" fmla="*/ 0 w 12167616"/>
              <a:gd name="connsiteY0" fmla="*/ 0 h 3278531"/>
              <a:gd name="connsiteX1" fmla="*/ 12167616 w 12167616"/>
              <a:gd name="connsiteY1" fmla="*/ 0 h 3278531"/>
              <a:gd name="connsiteX2" fmla="*/ 12158091 w 12167616"/>
              <a:gd name="connsiteY2" fmla="*/ 2495552 h 3278531"/>
              <a:gd name="connsiteX3" fmla="*/ 7493508 w 12167616"/>
              <a:gd name="connsiteY3" fmla="*/ 2819402 h 3278531"/>
              <a:gd name="connsiteX4" fmla="*/ 3226308 w 12167616"/>
              <a:gd name="connsiteY4" fmla="*/ 3276602 h 3278531"/>
              <a:gd name="connsiteX5" fmla="*/ 0 w 12167616"/>
              <a:gd name="connsiteY5" fmla="*/ 3048002 h 3278531"/>
              <a:gd name="connsiteX6" fmla="*/ 0 w 12167616"/>
              <a:gd name="connsiteY6" fmla="*/ 0 h 3278531"/>
              <a:gd name="connsiteX0" fmla="*/ 0 w 12167616"/>
              <a:gd name="connsiteY0" fmla="*/ 0 h 3278531"/>
              <a:gd name="connsiteX1" fmla="*/ 12167616 w 12167616"/>
              <a:gd name="connsiteY1" fmla="*/ 0 h 3278531"/>
              <a:gd name="connsiteX2" fmla="*/ 12158091 w 12167616"/>
              <a:gd name="connsiteY2" fmla="*/ 2495552 h 3278531"/>
              <a:gd name="connsiteX3" fmla="*/ 7493508 w 12167616"/>
              <a:gd name="connsiteY3" fmla="*/ 2819402 h 3278531"/>
              <a:gd name="connsiteX4" fmla="*/ 3226308 w 12167616"/>
              <a:gd name="connsiteY4" fmla="*/ 3276602 h 3278531"/>
              <a:gd name="connsiteX5" fmla="*/ 0 w 12167616"/>
              <a:gd name="connsiteY5" fmla="*/ 3048002 h 3278531"/>
              <a:gd name="connsiteX6" fmla="*/ 0 w 12167616"/>
              <a:gd name="connsiteY6" fmla="*/ 0 h 3278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67616" h="3278531">
                <a:moveTo>
                  <a:pt x="0" y="0"/>
                </a:moveTo>
                <a:lnTo>
                  <a:pt x="12167616" y="0"/>
                </a:lnTo>
                <a:lnTo>
                  <a:pt x="12158091" y="2495552"/>
                </a:lnTo>
                <a:cubicBezTo>
                  <a:pt x="11077448" y="2460627"/>
                  <a:pt x="8936101" y="2571752"/>
                  <a:pt x="7493508" y="2819402"/>
                </a:cubicBezTo>
                <a:cubicBezTo>
                  <a:pt x="5984240" y="3009902"/>
                  <a:pt x="5107051" y="3305177"/>
                  <a:pt x="3226308" y="3276602"/>
                </a:cubicBezTo>
                <a:cubicBezTo>
                  <a:pt x="1579372" y="3257552"/>
                  <a:pt x="1046861" y="3171827"/>
                  <a:pt x="0" y="3048002"/>
                </a:cubicBezTo>
                <a:lnTo>
                  <a:pt x="0" y="0"/>
                </a:lnTo>
                <a:close/>
              </a:path>
            </a:pathLst>
          </a:custGeom>
          <a:solidFill>
            <a:schemeClr val="accent5">
              <a:alpha val="60000"/>
            </a:schemeClr>
          </a:solidFill>
        </p:spPr>
        <p:txBody>
          <a:bodyPr lIns="1600200" tIns="731520" rIns="731520"/>
          <a:lstStyle>
            <a:lvl1pPr algn="l">
              <a:defRPr sz="4400" baseline="0">
                <a:effectLst>
                  <a:outerShdw blurRad="50800" dist="38100" dir="2700000" algn="tl" rotWithShape="0">
                    <a:prstClr val="black">
                      <a:alpha val="40000"/>
                    </a:prstClr>
                  </a:outerShdw>
                </a:effectLst>
              </a:defRPr>
            </a:lvl1pPr>
          </a:lstStyle>
          <a:p>
            <a:r>
              <a:rPr lang="en-US">
                <a:solidFill>
                  <a:srgbClr val="FFFFFF"/>
                </a:solidFill>
                <a:effectLst>
                  <a:outerShdw blurRad="38100" dist="38100" dir="2700000" algn="tl">
                    <a:srgbClr val="000000">
                      <a:alpha val="43137"/>
                    </a:srgbClr>
                  </a:outerShdw>
                </a:effectLst>
              </a:rPr>
              <a:t>Click to edit Master title style</a:t>
            </a:r>
            <a:endParaRPr lang="en-US" dirty="0">
              <a:solidFill>
                <a:srgbClr val="FFFFFF"/>
              </a:solidFill>
              <a:effectLst>
                <a:outerShdw blurRad="38100" dist="38100" dir="2700000" algn="tl">
                  <a:srgbClr val="000000">
                    <a:alpha val="43137"/>
                  </a:srgbClr>
                </a:outerShdw>
              </a:effectLst>
            </a:endParaRPr>
          </a:p>
        </p:txBody>
      </p:sp>
      <p:sp>
        <p:nvSpPr>
          <p:cNvPr id="36" name="Subtitle 2">
            <a:extLst>
              <a:ext uri="{FF2B5EF4-FFF2-40B4-BE49-F238E27FC236}">
                <a16:creationId xmlns:a16="http://schemas.microsoft.com/office/drawing/2014/main" id="{0BC153F2-4F90-4C1D-9840-7ED0BE6CC071}"/>
              </a:ext>
            </a:extLst>
          </p:cNvPr>
          <p:cNvSpPr>
            <a:spLocks noGrp="1"/>
          </p:cNvSpPr>
          <p:nvPr>
            <p:ph type="subTitle" idx="1" hasCustomPrompt="1"/>
          </p:nvPr>
        </p:nvSpPr>
        <p:spPr>
          <a:xfrm>
            <a:off x="1571625" y="2057400"/>
            <a:ext cx="9144000" cy="697889"/>
          </a:xfrm>
          <a:prstGeom prst="rect">
            <a:avLst/>
          </a:prstGeom>
        </p:spPr>
        <p:txBody>
          <a:bodyPr/>
          <a:lstStyle>
            <a:lvl1pPr marL="0" indent="0">
              <a:lnSpc>
                <a:spcPct val="100000"/>
              </a:lnSpc>
              <a:buNone/>
              <a:defRPr sz="3200">
                <a:effectLst>
                  <a:outerShdw blurRad="50800" dist="38100" dir="2700000" algn="tl" rotWithShape="0">
                    <a:prstClr val="black">
                      <a:alpha val="40000"/>
                    </a:prstClr>
                  </a:outerShdw>
                </a:effectLst>
              </a:defRPr>
            </a:lvl1pPr>
          </a:lstStyle>
          <a:p>
            <a:pPr>
              <a:lnSpc>
                <a:spcPct val="110000"/>
              </a:lnSpc>
              <a:tabLst>
                <a:tab pos="4686300" algn="l"/>
              </a:tabLst>
            </a:pPr>
            <a:r>
              <a:rPr lang="en-US" sz="2200" dirty="0">
                <a:solidFill>
                  <a:srgbClr val="FFFFFF"/>
                </a:solidFill>
                <a:effectLst>
                  <a:outerShdw blurRad="38100" dist="38100" dir="2700000" algn="tl">
                    <a:srgbClr val="000000">
                      <a:alpha val="43137"/>
                    </a:srgbClr>
                  </a:outerShdw>
                </a:effectLst>
              </a:rPr>
              <a:t>Click to add subtitle</a:t>
            </a:r>
          </a:p>
        </p:txBody>
      </p:sp>
      <p:sp>
        <p:nvSpPr>
          <p:cNvPr id="40" name="Date Placeholder 3">
            <a:extLst>
              <a:ext uri="{FF2B5EF4-FFF2-40B4-BE49-F238E27FC236}">
                <a16:creationId xmlns:a16="http://schemas.microsoft.com/office/drawing/2014/main" id="{16DF808F-D351-410D-9F2D-398F16508341}"/>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41" name="Footer Placeholder 4">
            <a:extLst>
              <a:ext uri="{FF2B5EF4-FFF2-40B4-BE49-F238E27FC236}">
                <a16:creationId xmlns:a16="http://schemas.microsoft.com/office/drawing/2014/main" id="{5CBDF859-0E53-403F-BDF5-D2ACFDE0F0DC}"/>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42" name="Slide Number Placeholder 5">
            <a:extLst>
              <a:ext uri="{FF2B5EF4-FFF2-40B4-BE49-F238E27FC236}">
                <a16:creationId xmlns:a16="http://schemas.microsoft.com/office/drawing/2014/main" id="{6C783243-E8EE-43A9-8751-47F28258C851}"/>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1756474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CF8AECF-5A92-463B-BA47-0FCC18460F23}"/>
              </a:ext>
              <a:ext uri="{C183D7F6-B498-43B3-948B-1728B52AA6E4}">
                <adec:decorative xmlns:adec="http://schemas.microsoft.com/office/drawing/2017/decorative" val="1"/>
              </a:ext>
            </a:extLst>
          </p:cNvPr>
          <p:cNvSpPr/>
          <p:nvPr userDrawn="1"/>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93EE04FB-7154-40A4-B450-6D374EEA1D49}"/>
              </a:ext>
              <a:ext uri="{C183D7F6-B498-43B3-948B-1728B52AA6E4}">
                <adec:decorative xmlns:adec="http://schemas.microsoft.com/office/drawing/2017/decorative" val="1"/>
              </a:ext>
            </a:extLst>
          </p:cNvPr>
          <p:cNvSpPr/>
          <p:nvPr userDrawn="1"/>
        </p:nvSpPr>
        <p:spPr>
          <a:xfrm>
            <a:off x="0" y="-2"/>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Right Triangle 3">
            <a:extLst>
              <a:ext uri="{FF2B5EF4-FFF2-40B4-BE49-F238E27FC236}">
                <a16:creationId xmlns:a16="http://schemas.microsoft.com/office/drawing/2014/main" id="{9CC78B40-9FD9-446A-B45F-300105F793C2}"/>
              </a:ext>
              <a:ext uri="{C183D7F6-B498-43B3-948B-1728B52AA6E4}">
                <adec:decorative xmlns:adec="http://schemas.microsoft.com/office/drawing/2017/decorative" val="1"/>
              </a:ext>
            </a:extLst>
          </p:cNvPr>
          <p:cNvSpPr/>
          <p:nvPr userDrawn="1"/>
        </p:nvSpPr>
        <p:spPr>
          <a:xfrm rot="13500000">
            <a:off x="-284145" y="5174205"/>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530379A0-5C8C-401F-999E-853BBE819ED7}"/>
              </a:ext>
              <a:ext uri="{C183D7F6-B498-43B3-948B-1728B52AA6E4}">
                <adec:decorative xmlns:adec="http://schemas.microsoft.com/office/drawing/2017/decorative" val="1"/>
              </a:ext>
            </a:extLst>
          </p:cNvPr>
          <p:cNvGrpSpPr/>
          <p:nvPr userDrawn="1"/>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6BAD8CB8-0B8F-4FFC-9B53-0A25A6D8C271}"/>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06EB755-19BC-4135-AC9E-216BD9EFBC78}"/>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ABBCDE1-ED90-46D4-A54F-8DF75E6355D9}"/>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17EE92D-999B-42DC-AE5F-C0EF864B3A76}"/>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D2D8FEC-E645-4653-AED1-8AC4726539B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24F2FD6-0640-4CC1-8BC0-943E18377221}"/>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3428DDD-12A7-460B-812A-8B399DB06E80}"/>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5338223-5FF2-41AC-983B-2579BF283589}"/>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05BC773-8A9D-4A41-AB44-232E27D97A01}"/>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8C44602-D29E-4377-8B26-1026454E539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2256972-09FB-4BB3-9C4C-E3B88A018FBA}"/>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134E892-CE91-40D7-92B3-CDD7EC5FA953}"/>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7C3F8A2-919C-48E1-80E9-3CE46ED50A89}"/>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F8EAB05-F7F8-4E3A-90CA-1F649D8F75C3}"/>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DEB4BDA-07F6-406A-9F3D-B698C40621E2}"/>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7F9A11A-092D-46B1-9A4A-1D4B6EA5ACB5}"/>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001BAA7-FA74-4D23-BA66-9B69F5C93BFA}"/>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9A5E888-F108-4A4B-8F5C-BDDA111A2C24}"/>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6BEBDE4-B729-4E11-BF86-C230F3E43ED3}"/>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89A8680-5A41-4BF5-8D16-9527D5255B52}"/>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CECFD79-4E24-4938-B106-D35D6B7557A4}"/>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CA81B51-2EF6-40AB-90F9-7BCBEBEAA09C}"/>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BAA676-23D8-4C3F-852F-187DC2B66BF0}"/>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A6E4405-CD90-4F7F-85B0-08CF800D99CB}"/>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DD2B8C8-4CC0-425C-9E23-15300BEF5BEA}"/>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84B1743-F5A2-44CC-A085-7DF4AD9F9FDC}"/>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31D2A5C-768C-44BE-BCC2-DE75C8D36665}"/>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4196A7A-2609-45EB-A922-866317428BAD}"/>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53E6B24-2886-472E-9BCF-702135CB99E5}"/>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 name="Flowchart: Document 8">
            <a:extLst>
              <a:ext uri="{FF2B5EF4-FFF2-40B4-BE49-F238E27FC236}">
                <a16:creationId xmlns:a16="http://schemas.microsoft.com/office/drawing/2014/main" id="{8950255A-61D7-40B8-81A8-E5551BC999C0}"/>
              </a:ext>
              <a:ext uri="{C183D7F6-B498-43B3-948B-1728B52AA6E4}">
                <adec:decorative xmlns:adec="http://schemas.microsoft.com/office/drawing/2017/decorative" val="1"/>
              </a:ext>
            </a:extLst>
          </p:cNvPr>
          <p:cNvSpPr/>
          <p:nvPr userDrawn="1"/>
        </p:nvSpPr>
        <p:spPr>
          <a:xfrm>
            <a:off x="-6214" y="-31894"/>
            <a:ext cx="12214827" cy="4760619"/>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 name="connsiteX0" fmla="*/ 17 w 21656"/>
              <a:gd name="connsiteY0" fmla="*/ 147 h 47742"/>
              <a:gd name="connsiteX1" fmla="*/ 21637 w 21656"/>
              <a:gd name="connsiteY1" fmla="*/ 0 h 47742"/>
              <a:gd name="connsiteX2" fmla="*/ 21656 w 21656"/>
              <a:gd name="connsiteY2" fmla="*/ 43796 h 47742"/>
              <a:gd name="connsiteX3" fmla="*/ 0 w 21656"/>
              <a:gd name="connsiteY3" fmla="*/ 46582 h 47742"/>
              <a:gd name="connsiteX4" fmla="*/ 17 w 21656"/>
              <a:gd name="connsiteY4" fmla="*/ 147 h 47742"/>
              <a:gd name="connsiteX0" fmla="*/ 17 w 21663"/>
              <a:gd name="connsiteY0" fmla="*/ 73 h 47668"/>
              <a:gd name="connsiteX1" fmla="*/ 21663 w 21663"/>
              <a:gd name="connsiteY1" fmla="*/ 0 h 47668"/>
              <a:gd name="connsiteX2" fmla="*/ 21656 w 21663"/>
              <a:gd name="connsiteY2" fmla="*/ 43722 h 47668"/>
              <a:gd name="connsiteX3" fmla="*/ 0 w 21663"/>
              <a:gd name="connsiteY3" fmla="*/ 46508 h 47668"/>
              <a:gd name="connsiteX4" fmla="*/ 17 w 21663"/>
              <a:gd name="connsiteY4" fmla="*/ 73 h 47668"/>
              <a:gd name="connsiteX0" fmla="*/ 5 w 21671"/>
              <a:gd name="connsiteY0" fmla="*/ 73 h 47668"/>
              <a:gd name="connsiteX1" fmla="*/ 21671 w 21671"/>
              <a:gd name="connsiteY1" fmla="*/ 0 h 47668"/>
              <a:gd name="connsiteX2" fmla="*/ 21664 w 21671"/>
              <a:gd name="connsiteY2" fmla="*/ 43722 h 47668"/>
              <a:gd name="connsiteX3" fmla="*/ 8 w 21671"/>
              <a:gd name="connsiteY3" fmla="*/ 46508 h 47668"/>
              <a:gd name="connsiteX4" fmla="*/ 5 w 21671"/>
              <a:gd name="connsiteY4" fmla="*/ 73 h 47668"/>
              <a:gd name="connsiteX0" fmla="*/ 5 w 21671"/>
              <a:gd name="connsiteY0" fmla="*/ 73 h 47668"/>
              <a:gd name="connsiteX1" fmla="*/ 21671 w 21671"/>
              <a:gd name="connsiteY1" fmla="*/ 0 h 47668"/>
              <a:gd name="connsiteX2" fmla="*/ 21670 w 21671"/>
              <a:gd name="connsiteY2" fmla="*/ 43722 h 47668"/>
              <a:gd name="connsiteX3" fmla="*/ 8 w 21671"/>
              <a:gd name="connsiteY3" fmla="*/ 46508 h 47668"/>
              <a:gd name="connsiteX4" fmla="*/ 5 w 21671"/>
              <a:gd name="connsiteY4" fmla="*/ 73 h 47668"/>
              <a:gd name="connsiteX0" fmla="*/ 4 w 21676"/>
              <a:gd name="connsiteY0" fmla="*/ 0 h 47722"/>
              <a:gd name="connsiteX1" fmla="*/ 21676 w 21676"/>
              <a:gd name="connsiteY1" fmla="*/ 54 h 47722"/>
              <a:gd name="connsiteX2" fmla="*/ 21675 w 21676"/>
              <a:gd name="connsiteY2" fmla="*/ 43776 h 47722"/>
              <a:gd name="connsiteX3" fmla="*/ 13 w 21676"/>
              <a:gd name="connsiteY3" fmla="*/ 46562 h 47722"/>
              <a:gd name="connsiteX4" fmla="*/ 4 w 21676"/>
              <a:gd name="connsiteY4" fmla="*/ 0 h 4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6" h="47722">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Title 1">
            <a:extLst>
              <a:ext uri="{FF2B5EF4-FFF2-40B4-BE49-F238E27FC236}">
                <a16:creationId xmlns:a16="http://schemas.microsoft.com/office/drawing/2014/main" id="{38904292-78D1-42CD-8EC5-4992803B9A1E}"/>
              </a:ext>
            </a:extLst>
          </p:cNvPr>
          <p:cNvSpPr>
            <a:spLocks noGrp="1"/>
          </p:cNvSpPr>
          <p:nvPr>
            <p:ph type="title"/>
          </p:nvPr>
        </p:nvSpPr>
        <p:spPr>
          <a:xfrm>
            <a:off x="457200" y="4657856"/>
            <a:ext cx="10744186" cy="1589223"/>
          </a:xfrm>
          <a:prstGeom prst="rect">
            <a:avLst/>
          </a:prstGeom>
        </p:spPr>
        <p:txBody>
          <a:bodyPr anchor="ctr">
            <a:normAutofit/>
          </a:bodyPr>
          <a:lstStyle>
            <a:lvl1pPr>
              <a:defRPr sz="4400"/>
            </a:lvl1pPr>
          </a:lstStyle>
          <a:p>
            <a:pPr>
              <a:lnSpc>
                <a:spcPct val="110000"/>
              </a:lnSpc>
            </a:pPr>
            <a:r>
              <a:rPr lang="en-US">
                <a:solidFill>
                  <a:srgbClr val="FFFFFF"/>
                </a:solidFill>
                <a:cs typeface="Posterama" panose="020B0504020200020000" pitchFamily="34" charset="0"/>
              </a:rPr>
              <a:t>Click to edit Master title style</a:t>
            </a:r>
            <a:endParaRPr lang="en-US" dirty="0">
              <a:solidFill>
                <a:srgbClr val="FFFFFF"/>
              </a:solidFill>
              <a:cs typeface="Posterama" panose="020B0504020200020000" pitchFamily="34" charset="0"/>
            </a:endParaRPr>
          </a:p>
        </p:txBody>
      </p:sp>
      <p:sp>
        <p:nvSpPr>
          <p:cNvPr id="40" name="Date Placeholder 3">
            <a:extLst>
              <a:ext uri="{FF2B5EF4-FFF2-40B4-BE49-F238E27FC236}">
                <a16:creationId xmlns:a16="http://schemas.microsoft.com/office/drawing/2014/main" id="{0B283B3A-087C-457E-A2AA-C7F855A8F10F}"/>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bg1"/>
                </a:solidFill>
              </a:defRPr>
            </a:lvl1pPr>
          </a:lstStyle>
          <a:p>
            <a:r>
              <a:rPr lang="en-US" dirty="0"/>
              <a:t>2/2/20XX</a:t>
            </a:r>
          </a:p>
        </p:txBody>
      </p:sp>
      <p:sp>
        <p:nvSpPr>
          <p:cNvPr id="41" name="Footer Placeholder 4">
            <a:extLst>
              <a:ext uri="{FF2B5EF4-FFF2-40B4-BE49-F238E27FC236}">
                <a16:creationId xmlns:a16="http://schemas.microsoft.com/office/drawing/2014/main" id="{B407BCF8-1966-4465-AC77-708642E4FEDC}"/>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bg1"/>
                </a:solidFill>
              </a:defRPr>
            </a:lvl1pPr>
          </a:lstStyle>
          <a:p>
            <a:r>
              <a:rPr lang="en-US" dirty="0"/>
              <a:t>PRESENTATION TITLE</a:t>
            </a:r>
          </a:p>
        </p:txBody>
      </p:sp>
      <p:sp>
        <p:nvSpPr>
          <p:cNvPr id="42" name="Slide Number Placeholder 5">
            <a:extLst>
              <a:ext uri="{FF2B5EF4-FFF2-40B4-BE49-F238E27FC236}">
                <a16:creationId xmlns:a16="http://schemas.microsoft.com/office/drawing/2014/main" id="{771AF851-D6F8-47DF-80DA-62CC552687E0}"/>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bg1"/>
                </a:solidFill>
              </a:defRPr>
            </a:lvl1pPr>
          </a:lstStyle>
          <a:p>
            <a:fld id="{11A71338-8BA2-4C79-A6C5-5A8E30081D0C}" type="slidenum">
              <a:rPr lang="en-US" smtClean="0"/>
              <a:pPr/>
              <a:t>‹#›</a:t>
            </a:fld>
            <a:endParaRPr lang="en-US" dirty="0"/>
          </a:p>
        </p:txBody>
      </p:sp>
      <p:sp>
        <p:nvSpPr>
          <p:cNvPr id="44" name="Content Placeholder 37">
            <a:extLst>
              <a:ext uri="{FF2B5EF4-FFF2-40B4-BE49-F238E27FC236}">
                <a16:creationId xmlns:a16="http://schemas.microsoft.com/office/drawing/2014/main" id="{8814F959-09CC-4946-86C4-CFAD4C2BF452}"/>
              </a:ext>
            </a:extLst>
          </p:cNvPr>
          <p:cNvSpPr>
            <a:spLocks noGrp="1"/>
          </p:cNvSpPr>
          <p:nvPr>
            <p:ph sz="quarter" idx="13" hasCustomPrompt="1"/>
          </p:nvPr>
        </p:nvSpPr>
        <p:spPr>
          <a:xfrm>
            <a:off x="401840" y="170451"/>
            <a:ext cx="11407483" cy="4184701"/>
          </a:xfrm>
          <a:prstGeom prst="rect">
            <a:avLst/>
          </a:prstGeom>
        </p:spPr>
        <p:txBody>
          <a:bodyPr/>
          <a:lstStyle>
            <a:lvl1pPr marL="0" indent="0">
              <a:buNone/>
              <a:defRPr sz="2000">
                <a:solidFill>
                  <a:schemeClr val="tx1"/>
                </a:solidFill>
              </a:defRPr>
            </a:lvl1pPr>
            <a:lvl2pPr marL="0" indent="0">
              <a:buNone/>
              <a:defRPr sz="1800">
                <a:solidFill>
                  <a:schemeClr val="tx1"/>
                </a:solidFill>
              </a:defRPr>
            </a:lvl2pPr>
            <a:lvl3pPr marL="0" indent="0">
              <a:buNone/>
              <a:defRPr sz="16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en-US" dirty="0"/>
              <a:t>Click to add content</a:t>
            </a:r>
          </a:p>
        </p:txBody>
      </p:sp>
    </p:spTree>
    <p:extLst>
      <p:ext uri="{BB962C8B-B14F-4D97-AF65-F5344CB8AC3E}">
        <p14:creationId xmlns:p14="http://schemas.microsoft.com/office/powerpoint/2010/main" val="2713129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EE436F9-C1F1-473C-97B1-34B3AC1620B8}"/>
              </a:ext>
              <a:ext uri="{C183D7F6-B498-43B3-948B-1728B52AA6E4}">
                <adec:decorative xmlns:adec="http://schemas.microsoft.com/office/drawing/2017/decorative" val="1"/>
              </a:ext>
            </a:extLst>
          </p:cNvPr>
          <p:cNvSpPr/>
          <p:nvPr userDrawn="1"/>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664B0B3C-4A91-4D0C-941E-B7D2E36CF7E6}"/>
              </a:ext>
              <a:ext uri="{C183D7F6-B498-43B3-948B-1728B52AA6E4}">
                <adec:decorative xmlns:adec="http://schemas.microsoft.com/office/drawing/2017/decorative" val="1"/>
              </a:ext>
            </a:extLst>
          </p:cNvPr>
          <p:cNvSpPr/>
          <p:nvPr userDrawn="1"/>
        </p:nvSpPr>
        <p:spPr>
          <a:xfrm>
            <a:off x="0" y="-2"/>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Right Triangle 3">
            <a:extLst>
              <a:ext uri="{FF2B5EF4-FFF2-40B4-BE49-F238E27FC236}">
                <a16:creationId xmlns:a16="http://schemas.microsoft.com/office/drawing/2014/main" id="{2D7F6BD6-AD9B-40A8-8631-93927B6028B3}"/>
              </a:ext>
              <a:ext uri="{C183D7F6-B498-43B3-948B-1728B52AA6E4}">
                <adec:decorative xmlns:adec="http://schemas.microsoft.com/office/drawing/2017/decorative" val="1"/>
              </a:ext>
            </a:extLst>
          </p:cNvPr>
          <p:cNvSpPr/>
          <p:nvPr userDrawn="1"/>
        </p:nvSpPr>
        <p:spPr>
          <a:xfrm rot="13500000">
            <a:off x="-284145" y="5174205"/>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00A7304B-809F-421E-B3C1-960A6CD5531D}"/>
              </a:ext>
              <a:ext uri="{C183D7F6-B498-43B3-948B-1728B52AA6E4}">
                <adec:decorative xmlns:adec="http://schemas.microsoft.com/office/drawing/2017/decorative" val="1"/>
              </a:ext>
            </a:extLst>
          </p:cNvPr>
          <p:cNvGrpSpPr/>
          <p:nvPr userDrawn="1"/>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6B2996F3-5E6E-44E8-812C-3507DE7B1C99}"/>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4278526-38B9-4357-9197-CA50C0AD61B8}"/>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3D9F9BB-B9FA-4C50-BFBB-D17E9056F58C}"/>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9822CEB-3134-49B9-AFFD-A782DD039296}"/>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3BEE4FB-5349-44A2-BF40-A3B7B73BA972}"/>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31C31F7-1E4D-46A1-B5FB-E698DADC0452}"/>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0C0BDD2-1C23-401C-9222-0C95315EBB63}"/>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A9CD7F7-EA2C-42C8-8CC9-F00EAE2677EC}"/>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F32B0FC-6530-45AD-BEB6-555372040D3D}"/>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3D07DD7-FE85-4B41-B16D-31FE43882C4B}"/>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AC89228-000D-43FE-8B10-66E806533A02}"/>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D10C63A-108E-43ED-8D81-8A03C83E429F}"/>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08E7A2C-AED6-4879-BC5F-A92EE79E9BBC}"/>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60896CE-034C-46F1-A79F-CDF3BFC4FC92}"/>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7B47AEE-EBDC-416F-856E-9BD8657BA3CF}"/>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759ED6A-B0A2-494E-A160-5ACC24C3F014}"/>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B58699F-DEDD-430C-80FE-60AED89077F6}"/>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300C0B9-9E3B-4677-BC2F-53EB2F7D905D}"/>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CB0EFA1-ABB5-4BC7-A392-6EBA8D31BFBA}"/>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68DB692-F9E4-4EB2-A1EE-8F81B0340C73}"/>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934086F-B52E-4B48-ADE6-F7E603586B85}"/>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27A5AD2-7594-4954-BD07-0660E642AC8F}"/>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B8D42CD-8746-4FCF-8B6C-1E57CB5BCA29}"/>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426B80E-5E13-40C5-9542-EAE4671DA1E1}"/>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D79A255-4580-4AA0-8302-575A116C5846}"/>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48C53C4-B810-442C-BC9B-27DEEDF09B67}"/>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9B1EE73-8CEF-455A-BD1F-79666415F29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826C8AE-E477-473D-A499-777965967D33}"/>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7E25D3F-2A76-4087-BD89-01CDBEED020E}"/>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 name="Flowchart: Document 8">
            <a:extLst>
              <a:ext uri="{FF2B5EF4-FFF2-40B4-BE49-F238E27FC236}">
                <a16:creationId xmlns:a16="http://schemas.microsoft.com/office/drawing/2014/main" id="{2AAB6B79-0E9F-4797-8DFA-9A437017F140}"/>
              </a:ext>
              <a:ext uri="{C183D7F6-B498-43B3-948B-1728B52AA6E4}">
                <adec:decorative xmlns:adec="http://schemas.microsoft.com/office/drawing/2017/decorative" val="1"/>
              </a:ext>
            </a:extLst>
          </p:cNvPr>
          <p:cNvSpPr/>
          <p:nvPr userDrawn="1"/>
        </p:nvSpPr>
        <p:spPr>
          <a:xfrm>
            <a:off x="-6214" y="-31894"/>
            <a:ext cx="12214827" cy="4760619"/>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 name="connsiteX0" fmla="*/ 17 w 21656"/>
              <a:gd name="connsiteY0" fmla="*/ 147 h 47742"/>
              <a:gd name="connsiteX1" fmla="*/ 21637 w 21656"/>
              <a:gd name="connsiteY1" fmla="*/ 0 h 47742"/>
              <a:gd name="connsiteX2" fmla="*/ 21656 w 21656"/>
              <a:gd name="connsiteY2" fmla="*/ 43796 h 47742"/>
              <a:gd name="connsiteX3" fmla="*/ 0 w 21656"/>
              <a:gd name="connsiteY3" fmla="*/ 46582 h 47742"/>
              <a:gd name="connsiteX4" fmla="*/ 17 w 21656"/>
              <a:gd name="connsiteY4" fmla="*/ 147 h 47742"/>
              <a:gd name="connsiteX0" fmla="*/ 17 w 21663"/>
              <a:gd name="connsiteY0" fmla="*/ 73 h 47668"/>
              <a:gd name="connsiteX1" fmla="*/ 21663 w 21663"/>
              <a:gd name="connsiteY1" fmla="*/ 0 h 47668"/>
              <a:gd name="connsiteX2" fmla="*/ 21656 w 21663"/>
              <a:gd name="connsiteY2" fmla="*/ 43722 h 47668"/>
              <a:gd name="connsiteX3" fmla="*/ 0 w 21663"/>
              <a:gd name="connsiteY3" fmla="*/ 46508 h 47668"/>
              <a:gd name="connsiteX4" fmla="*/ 17 w 21663"/>
              <a:gd name="connsiteY4" fmla="*/ 73 h 47668"/>
              <a:gd name="connsiteX0" fmla="*/ 5 w 21671"/>
              <a:gd name="connsiteY0" fmla="*/ 73 h 47668"/>
              <a:gd name="connsiteX1" fmla="*/ 21671 w 21671"/>
              <a:gd name="connsiteY1" fmla="*/ 0 h 47668"/>
              <a:gd name="connsiteX2" fmla="*/ 21664 w 21671"/>
              <a:gd name="connsiteY2" fmla="*/ 43722 h 47668"/>
              <a:gd name="connsiteX3" fmla="*/ 8 w 21671"/>
              <a:gd name="connsiteY3" fmla="*/ 46508 h 47668"/>
              <a:gd name="connsiteX4" fmla="*/ 5 w 21671"/>
              <a:gd name="connsiteY4" fmla="*/ 73 h 47668"/>
              <a:gd name="connsiteX0" fmla="*/ 5 w 21671"/>
              <a:gd name="connsiteY0" fmla="*/ 73 h 47668"/>
              <a:gd name="connsiteX1" fmla="*/ 21671 w 21671"/>
              <a:gd name="connsiteY1" fmla="*/ 0 h 47668"/>
              <a:gd name="connsiteX2" fmla="*/ 21670 w 21671"/>
              <a:gd name="connsiteY2" fmla="*/ 43722 h 47668"/>
              <a:gd name="connsiteX3" fmla="*/ 8 w 21671"/>
              <a:gd name="connsiteY3" fmla="*/ 46508 h 47668"/>
              <a:gd name="connsiteX4" fmla="*/ 5 w 21671"/>
              <a:gd name="connsiteY4" fmla="*/ 73 h 47668"/>
              <a:gd name="connsiteX0" fmla="*/ 4 w 21676"/>
              <a:gd name="connsiteY0" fmla="*/ 0 h 47722"/>
              <a:gd name="connsiteX1" fmla="*/ 21676 w 21676"/>
              <a:gd name="connsiteY1" fmla="*/ 54 h 47722"/>
              <a:gd name="connsiteX2" fmla="*/ 21675 w 21676"/>
              <a:gd name="connsiteY2" fmla="*/ 43776 h 47722"/>
              <a:gd name="connsiteX3" fmla="*/ 13 w 21676"/>
              <a:gd name="connsiteY3" fmla="*/ 46562 h 47722"/>
              <a:gd name="connsiteX4" fmla="*/ 4 w 21676"/>
              <a:gd name="connsiteY4" fmla="*/ 0 h 4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6" h="47722">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Title 1">
            <a:extLst>
              <a:ext uri="{FF2B5EF4-FFF2-40B4-BE49-F238E27FC236}">
                <a16:creationId xmlns:a16="http://schemas.microsoft.com/office/drawing/2014/main" id="{98F8DC0C-B421-4039-8482-5135B165999D}"/>
              </a:ext>
            </a:extLst>
          </p:cNvPr>
          <p:cNvSpPr>
            <a:spLocks noGrp="1"/>
          </p:cNvSpPr>
          <p:nvPr>
            <p:ph type="title"/>
          </p:nvPr>
        </p:nvSpPr>
        <p:spPr>
          <a:xfrm>
            <a:off x="457200" y="4657856"/>
            <a:ext cx="10744186" cy="1589223"/>
          </a:xfrm>
          <a:prstGeom prst="rect">
            <a:avLst/>
          </a:prstGeom>
        </p:spPr>
        <p:txBody>
          <a:bodyPr anchor="ctr">
            <a:normAutofit/>
          </a:bodyPr>
          <a:lstStyle>
            <a:lvl1pPr>
              <a:defRPr sz="4400"/>
            </a:lvl1pPr>
          </a:lstStyle>
          <a:p>
            <a:pPr>
              <a:lnSpc>
                <a:spcPct val="110000"/>
              </a:lnSpc>
            </a:pPr>
            <a:r>
              <a:rPr lang="en-US">
                <a:solidFill>
                  <a:srgbClr val="FFFFFF"/>
                </a:solidFill>
                <a:cs typeface="Posterama" panose="020B0504020200020000" pitchFamily="34" charset="0"/>
              </a:rPr>
              <a:t>Click to edit Master title style</a:t>
            </a:r>
            <a:endParaRPr lang="en-US" dirty="0">
              <a:solidFill>
                <a:srgbClr val="FFFFFF"/>
              </a:solidFill>
              <a:cs typeface="Posterama" panose="020B0504020200020000" pitchFamily="34" charset="0"/>
            </a:endParaRPr>
          </a:p>
        </p:txBody>
      </p:sp>
      <p:sp>
        <p:nvSpPr>
          <p:cNvPr id="37" name="Date Placeholder 3">
            <a:extLst>
              <a:ext uri="{FF2B5EF4-FFF2-40B4-BE49-F238E27FC236}">
                <a16:creationId xmlns:a16="http://schemas.microsoft.com/office/drawing/2014/main" id="{00C6B4A2-DB23-481A-87BC-CFF3992EA686}"/>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bg1"/>
                </a:solidFill>
              </a:defRPr>
            </a:lvl1pPr>
          </a:lstStyle>
          <a:p>
            <a:r>
              <a:rPr lang="en-US" dirty="0"/>
              <a:t>2/2/20XX</a:t>
            </a:r>
          </a:p>
        </p:txBody>
      </p:sp>
      <p:sp>
        <p:nvSpPr>
          <p:cNvPr id="38" name="Footer Placeholder 4">
            <a:extLst>
              <a:ext uri="{FF2B5EF4-FFF2-40B4-BE49-F238E27FC236}">
                <a16:creationId xmlns:a16="http://schemas.microsoft.com/office/drawing/2014/main" id="{209EAA56-735E-4FAE-88DA-398D6B3EEFC6}"/>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bg1"/>
                </a:solidFill>
              </a:defRPr>
            </a:lvl1pPr>
          </a:lstStyle>
          <a:p>
            <a:r>
              <a:rPr lang="en-US" dirty="0"/>
              <a:t>PRESENTATION TITLE</a:t>
            </a:r>
          </a:p>
        </p:txBody>
      </p:sp>
      <p:sp>
        <p:nvSpPr>
          <p:cNvPr id="39" name="Slide Number Placeholder 5">
            <a:extLst>
              <a:ext uri="{FF2B5EF4-FFF2-40B4-BE49-F238E27FC236}">
                <a16:creationId xmlns:a16="http://schemas.microsoft.com/office/drawing/2014/main" id="{AF69C6C1-6449-4CEB-BD22-FA54483121CD}"/>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bg1"/>
                </a:solidFill>
              </a:defRPr>
            </a:lvl1pPr>
          </a:lstStyle>
          <a:p>
            <a:fld id="{11A71338-8BA2-4C79-A6C5-5A8E30081D0C}" type="slidenum">
              <a:rPr lang="en-US" smtClean="0"/>
              <a:pPr/>
              <a:t>‹#›</a:t>
            </a:fld>
            <a:endParaRPr lang="en-US" dirty="0"/>
          </a:p>
        </p:txBody>
      </p:sp>
      <p:sp>
        <p:nvSpPr>
          <p:cNvPr id="41" name="Content Placeholder 37">
            <a:extLst>
              <a:ext uri="{FF2B5EF4-FFF2-40B4-BE49-F238E27FC236}">
                <a16:creationId xmlns:a16="http://schemas.microsoft.com/office/drawing/2014/main" id="{E3F944C7-0E33-4C9B-9544-26D03DD5ECE8}"/>
              </a:ext>
            </a:extLst>
          </p:cNvPr>
          <p:cNvSpPr>
            <a:spLocks noGrp="1"/>
          </p:cNvSpPr>
          <p:nvPr>
            <p:ph sz="quarter" idx="13" hasCustomPrompt="1"/>
          </p:nvPr>
        </p:nvSpPr>
        <p:spPr>
          <a:xfrm>
            <a:off x="516303" y="243154"/>
            <a:ext cx="11156556" cy="3776486"/>
          </a:xfrm>
          <a:prstGeom prst="rect">
            <a:avLst/>
          </a:prstGeom>
        </p:spPr>
        <p:txBody>
          <a:bodyPr/>
          <a:lstStyle>
            <a:lvl1pPr marL="0" indent="0">
              <a:buNone/>
              <a:defRPr sz="2000">
                <a:solidFill>
                  <a:schemeClr val="tx1"/>
                </a:solidFill>
              </a:defRPr>
            </a:lvl1pPr>
            <a:lvl2pPr marL="0" indent="0">
              <a:buNone/>
              <a:defRPr sz="1800">
                <a:solidFill>
                  <a:schemeClr val="tx1"/>
                </a:solidFill>
              </a:defRPr>
            </a:lvl2pPr>
            <a:lvl3pPr marL="0" indent="0">
              <a:buNone/>
              <a:defRPr sz="16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en-US" dirty="0"/>
              <a:t>Click to add content</a:t>
            </a:r>
          </a:p>
        </p:txBody>
      </p:sp>
    </p:spTree>
    <p:extLst>
      <p:ext uri="{BB962C8B-B14F-4D97-AF65-F5344CB8AC3E}">
        <p14:creationId xmlns:p14="http://schemas.microsoft.com/office/powerpoint/2010/main" val="4233948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7530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804" r:id="rId12"/>
    <p:sldLayoutId id="2147483805" r:id="rId13"/>
  </p:sldLayoutIdLst>
  <p:hf hdr="0"/>
  <p:txStyles>
    <p:title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bg1"/>
        </a:buClr>
        <a:buSzPct val="75000"/>
        <a:buFont typeface="+mj-lt"/>
        <a:buAutoNum type="arabicPeriod"/>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mj-lt"/>
        <a:buAutoNum type="arabicPeriod"/>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mj-lt"/>
        <a:buAutoNum type="arabicPeriod"/>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mj-lt"/>
        <a:buAutoNum type="arabicPeriod"/>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mj-lt"/>
        <a:buAutoNum type="arabicPeriod"/>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E237725B-2565-4774-93C0-E26EF713BE6C}"/>
              </a:ext>
            </a:extLst>
          </p:cNvPr>
          <p:cNvSpPr>
            <a:spLocks noGrp="1"/>
          </p:cNvSpPr>
          <p:nvPr>
            <p:ph type="title"/>
          </p:nvPr>
        </p:nvSpPr>
        <p:spPr>
          <a:xfrm>
            <a:off x="0" y="3672869"/>
            <a:ext cx="12191998" cy="3200134"/>
          </a:xfrm>
          <a:solidFill>
            <a:schemeClr val="bg1">
              <a:lumMod val="95000"/>
              <a:lumOff val="5000"/>
            </a:schemeClr>
          </a:solidFill>
        </p:spPr>
        <p:txBody>
          <a:bodyPr/>
          <a:lstStyle/>
          <a:p>
            <a:r>
              <a:rPr lang="en-US" dirty="0"/>
              <a:t>Final Project (DATA 1204)</a:t>
            </a:r>
          </a:p>
        </p:txBody>
      </p:sp>
      <p:pic>
        <p:nvPicPr>
          <p:cNvPr id="6" name="Picture Placeholder 5" descr="Blackboard Maths">
            <a:extLst>
              <a:ext uri="{FF2B5EF4-FFF2-40B4-BE49-F238E27FC236}">
                <a16:creationId xmlns:a16="http://schemas.microsoft.com/office/drawing/2014/main" id="{245D2E4A-CD89-4167-BA54-B68EF9CCBC5E}"/>
              </a:ext>
            </a:extLst>
          </p:cNvPr>
          <p:cNvPicPr>
            <a:picLocks noGrp="1" noChangeAspect="1"/>
          </p:cNvPicPr>
          <p:nvPr>
            <p:ph type="pic" sz="quarter" idx="13"/>
          </p:nvPr>
        </p:nvPicPr>
        <p:blipFill rotWithShape="1">
          <a:blip r:embed="rId2"/>
          <a:srcRect t="24277" b="24277"/>
          <a:stretch/>
        </p:blipFill>
        <p:spPr/>
      </p:pic>
      <p:sp>
        <p:nvSpPr>
          <p:cNvPr id="3" name="Text Placeholder 2">
            <a:extLst>
              <a:ext uri="{FF2B5EF4-FFF2-40B4-BE49-F238E27FC236}">
                <a16:creationId xmlns:a16="http://schemas.microsoft.com/office/drawing/2014/main" id="{A75B6628-6044-400F-993F-3869F8D21A61}"/>
              </a:ext>
            </a:extLst>
          </p:cNvPr>
          <p:cNvSpPr>
            <a:spLocks noGrp="1"/>
          </p:cNvSpPr>
          <p:nvPr>
            <p:ph type="body" sz="quarter" idx="15"/>
          </p:nvPr>
        </p:nvSpPr>
        <p:spPr>
          <a:xfrm>
            <a:off x="953548" y="5746458"/>
            <a:ext cx="2141990" cy="989901"/>
          </a:xfrm>
        </p:spPr>
        <p:txBody>
          <a:bodyPr/>
          <a:lstStyle/>
          <a:p>
            <a:r>
              <a:rPr lang="en-US" sz="2000" dirty="0">
                <a:latin typeface="Segoe UI Variable Small Light" pitchFamily="2" charset="0"/>
              </a:rPr>
              <a:t>Jay Panchal</a:t>
            </a:r>
          </a:p>
          <a:p>
            <a:r>
              <a:rPr lang="en-US" sz="2000" dirty="0">
                <a:latin typeface="Segoe UI Variable Small Light" pitchFamily="2" charset="0"/>
              </a:rPr>
              <a:t>100960958</a:t>
            </a:r>
          </a:p>
        </p:txBody>
      </p:sp>
    </p:spTree>
    <p:extLst>
      <p:ext uri="{BB962C8B-B14F-4D97-AF65-F5344CB8AC3E}">
        <p14:creationId xmlns:p14="http://schemas.microsoft.com/office/powerpoint/2010/main" val="37778674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itle 60">
            <a:extLst>
              <a:ext uri="{FF2B5EF4-FFF2-40B4-BE49-F238E27FC236}">
                <a16:creationId xmlns:a16="http://schemas.microsoft.com/office/drawing/2014/main" id="{55596801-CC0E-43E4-8CA7-9D1351795D07}"/>
              </a:ext>
            </a:extLst>
          </p:cNvPr>
          <p:cNvSpPr>
            <a:spLocks noGrp="1"/>
          </p:cNvSpPr>
          <p:nvPr>
            <p:ph type="title"/>
          </p:nvPr>
        </p:nvSpPr>
        <p:spPr>
          <a:xfrm>
            <a:off x="1434268" y="441042"/>
            <a:ext cx="9323464" cy="1162258"/>
          </a:xfrm>
        </p:spPr>
        <p:txBody>
          <a:bodyPr/>
          <a:lstStyle/>
          <a:p>
            <a:r>
              <a:rPr lang="en-US" dirty="0"/>
              <a:t>Linear Regression</a:t>
            </a:r>
          </a:p>
        </p:txBody>
      </p:sp>
      <p:sp>
        <p:nvSpPr>
          <p:cNvPr id="16" name="Slide Number Placeholder 15">
            <a:extLst>
              <a:ext uri="{FF2B5EF4-FFF2-40B4-BE49-F238E27FC236}">
                <a16:creationId xmlns:a16="http://schemas.microsoft.com/office/drawing/2014/main" id="{6533EEB3-A562-4A55-A6CD-C406E09B2316}"/>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10</a:t>
            </a:fld>
            <a:endParaRPr lang="en-US" dirty="0"/>
          </a:p>
        </p:txBody>
      </p:sp>
      <p:sp>
        <p:nvSpPr>
          <p:cNvPr id="25" name="Text Placeholder 43">
            <a:extLst>
              <a:ext uri="{FF2B5EF4-FFF2-40B4-BE49-F238E27FC236}">
                <a16:creationId xmlns:a16="http://schemas.microsoft.com/office/drawing/2014/main" id="{AE25A14D-AB95-55DA-6D82-31D69A950BE8}"/>
              </a:ext>
            </a:extLst>
          </p:cNvPr>
          <p:cNvSpPr txBox="1">
            <a:spLocks/>
          </p:cNvSpPr>
          <p:nvPr/>
        </p:nvSpPr>
        <p:spPr>
          <a:xfrm>
            <a:off x="342128" y="1363427"/>
            <a:ext cx="11394069" cy="5326298"/>
          </a:xfrm>
          <a:prstGeom prst="rect">
            <a:avLst/>
          </a:prstGeom>
        </p:spPr>
        <p:txBody>
          <a:bodyPr/>
          <a:lstStyle>
            <a:lvl1pPr marL="457200" indent="-457200" algn="l" defTabSz="914400" rtl="0" eaLnBrk="1" latinLnBrk="0" hangingPunct="1">
              <a:lnSpc>
                <a:spcPct val="100000"/>
              </a:lnSpc>
              <a:spcBef>
                <a:spcPts val="1000"/>
              </a:spcBef>
              <a:buClr>
                <a:schemeClr val="tx1"/>
              </a:buClr>
              <a:buSzPct val="75000"/>
              <a:buFont typeface="+mj-lt"/>
              <a:buAutoNum type="arabicPeriod"/>
              <a:defRPr sz="1800" kern="1200">
                <a:solidFill>
                  <a:schemeClr val="tx1"/>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mj-lt"/>
              <a:buAutoNum type="arabicPeriod"/>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mj-lt"/>
              <a:buAutoNum type="arabicPeriod"/>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mj-lt"/>
              <a:buAutoNum type="arabicPeriod"/>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mj-lt"/>
              <a:buAutoNum type="arabicPeriod"/>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mj-lt"/>
              <a:buNone/>
            </a:pPr>
            <a:r>
              <a:rPr lang="en-US" sz="1600" b="1" dirty="0">
                <a:solidFill>
                  <a:schemeClr val="tx1">
                    <a:alpha val="80000"/>
                  </a:schemeClr>
                </a:solidFill>
                <a:ea typeface="+mj-ea"/>
                <a:cs typeface="+mj-cs"/>
              </a:rPr>
              <a:t>Interpretation and Evaluation of the Model</a:t>
            </a:r>
          </a:p>
          <a:p>
            <a:pPr marL="0" indent="0">
              <a:buFont typeface="+mj-lt"/>
              <a:buNone/>
            </a:pPr>
            <a:r>
              <a:rPr lang="en-US" sz="1600" b="1" dirty="0">
                <a:solidFill>
                  <a:schemeClr val="tx1">
                    <a:alpha val="80000"/>
                  </a:schemeClr>
                </a:solidFill>
                <a:ea typeface="+mj-ea"/>
                <a:cs typeface="+mj-cs"/>
              </a:rPr>
              <a:t>Coefficients:</a:t>
            </a:r>
            <a:r>
              <a:rPr lang="en-US" sz="1600" dirty="0">
                <a:solidFill>
                  <a:schemeClr val="tx1">
                    <a:alpha val="80000"/>
                  </a:schemeClr>
                </a:solidFill>
                <a:ea typeface="+mj-ea"/>
                <a:cs typeface="+mj-cs"/>
              </a:rPr>
              <a:t> The coefficient for dividend is -5.118 with a standard error of 20.234.The t-value for the dividend coefficient is -0.253, and the associated p-value is 0.801. Since the p-value (0.801) is much greater than the common significance level of 0.05, we fail to reject the null hypothesis that the coefficient of dividend is zero. This suggests that dividend is not statistically significant in predicting stock_return_scaled.</a:t>
            </a:r>
          </a:p>
          <a:p>
            <a:pPr marL="0" indent="0">
              <a:buFont typeface="+mj-lt"/>
              <a:buNone/>
            </a:pPr>
            <a:r>
              <a:rPr lang="en-US" sz="1600" b="1" dirty="0">
                <a:solidFill>
                  <a:schemeClr val="tx1">
                    <a:alpha val="80000"/>
                  </a:schemeClr>
                </a:solidFill>
                <a:ea typeface="+mj-ea"/>
                <a:cs typeface="+mj-cs"/>
              </a:rPr>
              <a:t>Model Fit: </a:t>
            </a:r>
          </a:p>
          <a:p>
            <a:pPr marL="0" indent="0">
              <a:buFont typeface="+mj-lt"/>
              <a:buNone/>
            </a:pPr>
            <a:r>
              <a:rPr lang="en-US" sz="1600" dirty="0">
                <a:solidFill>
                  <a:schemeClr val="tx1">
                    <a:alpha val="80000"/>
                  </a:schemeClr>
                </a:solidFill>
                <a:ea typeface="+mj-ea"/>
                <a:cs typeface="+mj-cs"/>
              </a:rPr>
              <a:t>Multiple R-squared: 0.0003594</a:t>
            </a:r>
          </a:p>
          <a:p>
            <a:pPr marL="0" indent="0">
              <a:buFont typeface="+mj-lt"/>
              <a:buNone/>
            </a:pPr>
            <a:r>
              <a:rPr lang="en-US" sz="1600" dirty="0">
                <a:solidFill>
                  <a:schemeClr val="tx1">
                    <a:alpha val="80000"/>
                  </a:schemeClr>
                </a:solidFill>
                <a:ea typeface="+mj-ea"/>
                <a:cs typeface="+mj-cs"/>
              </a:rPr>
              <a:t>Adjusted R-squared: -0.005257</a:t>
            </a:r>
          </a:p>
          <a:p>
            <a:pPr marL="0" indent="0">
              <a:buFont typeface="+mj-lt"/>
              <a:buNone/>
            </a:pPr>
            <a:r>
              <a:rPr lang="en-US" sz="1600" dirty="0">
                <a:solidFill>
                  <a:schemeClr val="tx1">
                    <a:alpha val="80000"/>
                  </a:schemeClr>
                </a:solidFill>
                <a:ea typeface="+mj-ea"/>
                <a:cs typeface="+mj-cs"/>
              </a:rPr>
              <a:t>The R-squared value of 0.0003594 indicates that the model explains only about 0.04% of the variability in stock_return_scaled. The Adjusted R-squared is negative, which typically suggests that the model does not improve the fit better than simply using the mean of the dependent variable.</a:t>
            </a:r>
          </a:p>
          <a:p>
            <a:pPr marL="0" indent="0">
              <a:buFont typeface="+mj-lt"/>
              <a:buNone/>
            </a:pPr>
            <a:r>
              <a:rPr lang="en-US" sz="1600" b="1" dirty="0">
                <a:solidFill>
                  <a:schemeClr val="tx1">
                    <a:alpha val="80000"/>
                  </a:schemeClr>
                </a:solidFill>
                <a:ea typeface="+mj-ea"/>
                <a:cs typeface="+mj-cs"/>
              </a:rPr>
              <a:t>F-Statistic:</a:t>
            </a:r>
            <a:r>
              <a:rPr lang="en-US" sz="1600" dirty="0">
                <a:solidFill>
                  <a:schemeClr val="tx1">
                    <a:alpha val="80000"/>
                  </a:schemeClr>
                </a:solidFill>
                <a:ea typeface="+mj-ea"/>
                <a:cs typeface="+mj-cs"/>
              </a:rPr>
              <a:t> The F-statistic is 0.06399 with a p-value of 0.8006.</a:t>
            </a:r>
          </a:p>
          <a:p>
            <a:pPr marL="0" indent="0">
              <a:buFont typeface="+mj-lt"/>
              <a:buNone/>
            </a:pPr>
            <a:r>
              <a:rPr lang="en-US" sz="1600" dirty="0">
                <a:solidFill>
                  <a:schemeClr val="tx1">
                    <a:alpha val="80000"/>
                  </a:schemeClr>
                </a:solidFill>
                <a:ea typeface="+mj-ea"/>
                <a:cs typeface="+mj-cs"/>
              </a:rPr>
              <a:t>The F-statistic tests whether the model provides a better fit to the data than a model without predictors. Given the high p-value, we do not have evidence to suggest that the model with dividend as a predictor is significantly better than a model with no predictors. </a:t>
            </a:r>
          </a:p>
          <a:p>
            <a:pPr marL="0" indent="0">
              <a:buFont typeface="+mj-lt"/>
              <a:buNone/>
            </a:pPr>
            <a:r>
              <a:rPr lang="en-US" sz="1600" b="1" dirty="0">
                <a:solidFill>
                  <a:schemeClr val="tx1">
                    <a:alpha val="80000"/>
                  </a:schemeClr>
                </a:solidFill>
                <a:ea typeface="+mj-ea"/>
                <a:cs typeface="+mj-cs"/>
              </a:rPr>
              <a:t>Residuals: </a:t>
            </a:r>
            <a:r>
              <a:rPr lang="en-US" sz="1600" dirty="0">
                <a:solidFill>
                  <a:schemeClr val="tx1">
                    <a:alpha val="80000"/>
                  </a:schemeClr>
                </a:solidFill>
                <a:ea typeface="+mj-ea"/>
                <a:cs typeface="+mj-cs"/>
              </a:rPr>
              <a:t>The residuals range from -166.53 to 787.64, with a residual standard error of 135.4. The wide range of residuals and the standard error indicate that the model predictions deviate significantly from the observed data points.</a:t>
            </a:r>
            <a:endParaRPr lang="en-US" sz="1600" dirty="0"/>
          </a:p>
        </p:txBody>
      </p:sp>
    </p:spTree>
    <p:extLst>
      <p:ext uri="{BB962C8B-B14F-4D97-AF65-F5344CB8AC3E}">
        <p14:creationId xmlns:p14="http://schemas.microsoft.com/office/powerpoint/2010/main" val="4039246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D6FD4CE8-5432-466F-8916-85FE2D587EB9}"/>
              </a:ext>
            </a:extLst>
          </p:cNvPr>
          <p:cNvSpPr>
            <a:spLocks noGrp="1"/>
          </p:cNvSpPr>
          <p:nvPr>
            <p:ph type="title"/>
          </p:nvPr>
        </p:nvSpPr>
        <p:spPr>
          <a:xfrm>
            <a:off x="1295510" y="362514"/>
            <a:ext cx="9600979" cy="550147"/>
          </a:xfrm>
        </p:spPr>
        <p:txBody>
          <a:bodyPr/>
          <a:lstStyle/>
          <a:p>
            <a:r>
              <a:rPr lang="en-US" dirty="0"/>
              <a:t>Linear Regression</a:t>
            </a:r>
          </a:p>
        </p:txBody>
      </p:sp>
      <p:sp>
        <p:nvSpPr>
          <p:cNvPr id="44" name="Text Placeholder 43">
            <a:extLst>
              <a:ext uri="{FF2B5EF4-FFF2-40B4-BE49-F238E27FC236}">
                <a16:creationId xmlns:a16="http://schemas.microsoft.com/office/drawing/2014/main" id="{8FEB7A15-271E-42F1-9E4A-638A8DA06BB4}"/>
              </a:ext>
            </a:extLst>
          </p:cNvPr>
          <p:cNvSpPr>
            <a:spLocks noGrp="1"/>
          </p:cNvSpPr>
          <p:nvPr>
            <p:ph type="body" sz="quarter" idx="15"/>
          </p:nvPr>
        </p:nvSpPr>
        <p:spPr>
          <a:xfrm>
            <a:off x="202116" y="1004362"/>
            <a:ext cx="7086595" cy="5685363"/>
          </a:xfrm>
        </p:spPr>
        <p:txBody>
          <a:bodyPr/>
          <a:lstStyle/>
          <a:p>
            <a:pPr marL="0" indent="0">
              <a:buNone/>
            </a:pPr>
            <a:r>
              <a:rPr lang="en-US" sz="1600" b="1" dirty="0">
                <a:solidFill>
                  <a:schemeClr val="tx1">
                    <a:alpha val="80000"/>
                  </a:schemeClr>
                </a:solidFill>
                <a:ea typeface="+mj-ea"/>
                <a:cs typeface="+mj-cs"/>
              </a:rPr>
              <a:t>Model Equation: </a:t>
            </a:r>
          </a:p>
          <a:p>
            <a:pPr marL="0" indent="0">
              <a:buNone/>
            </a:pPr>
            <a:r>
              <a:rPr lang="en-US" sz="1600" dirty="0">
                <a:solidFill>
                  <a:schemeClr val="tx1">
                    <a:alpha val="80000"/>
                  </a:schemeClr>
                </a:solidFill>
                <a:ea typeface="+mj-ea"/>
                <a:cs typeface="+mj-cs"/>
              </a:rPr>
              <a:t>stock_return_scaled=196.903−5.118×dividend</a:t>
            </a:r>
          </a:p>
          <a:p>
            <a:pPr marL="0" indent="0">
              <a:buNone/>
            </a:pPr>
            <a:r>
              <a:rPr lang="en-US" sz="1600" b="1" dirty="0"/>
              <a:t>Hypothesis Testing:</a:t>
            </a:r>
          </a:p>
          <a:p>
            <a:pPr marL="0" indent="0">
              <a:buNone/>
            </a:pPr>
            <a:r>
              <a:rPr lang="en-US" sz="1600" dirty="0"/>
              <a:t>The p-value associated with the dividend coefficient is 0.801, which is much greater than the significance level of 0.05. Thus, we fail to reject the null hypothesis that the coefficient for dividend is zero. This means dividend is not a statistically significant predictor of stock_return_scaled.</a:t>
            </a:r>
          </a:p>
          <a:p>
            <a:pPr marL="0" indent="0">
              <a:buNone/>
            </a:pPr>
            <a:r>
              <a:rPr lang="en-US" sz="1600" b="1" dirty="0"/>
              <a:t>Model Fit:</a:t>
            </a:r>
          </a:p>
          <a:p>
            <a:pPr marL="0" indent="0">
              <a:buNone/>
            </a:pPr>
            <a:r>
              <a:rPr lang="en-US" sz="1600" dirty="0"/>
              <a:t>The R-squared value of 0.0003594 shows that the model explains only 0.04% of the variation in stock_return_scaled, indicating a poor fit. The F-statistic's p-value further supports that the model is not significantly better than a model without predictors.</a:t>
            </a:r>
          </a:p>
          <a:p>
            <a:pPr marL="0" indent="0">
              <a:buNone/>
            </a:pPr>
            <a:r>
              <a:rPr lang="en-US" sz="1600" b="1" dirty="0"/>
              <a:t>Conclusion:</a:t>
            </a:r>
          </a:p>
          <a:p>
            <a:pPr marL="0" indent="0">
              <a:buNone/>
            </a:pPr>
            <a:r>
              <a:rPr lang="en-US" sz="1600" dirty="0"/>
              <a:t>The simple linear regression model suggests that dividend does not have a statistically significant effect on stock_return_scaled. The model's very low explanatory power and high p-value for the slope coefficient indicate that dividend alone is not a useful predictor of stock_return_scaled. Therefore, the null hypothesis is not rejected, and we conclude that there is no evidence to suggest that dividend significantly influences stock_return_scaled.</a:t>
            </a:r>
          </a:p>
        </p:txBody>
      </p:sp>
      <p:sp>
        <p:nvSpPr>
          <p:cNvPr id="48" name="Slide Number Placeholder 47">
            <a:extLst>
              <a:ext uri="{FF2B5EF4-FFF2-40B4-BE49-F238E27FC236}">
                <a16:creationId xmlns:a16="http://schemas.microsoft.com/office/drawing/2014/main" id="{2796BD3D-4CF7-49A0-945B-3A0853CAB06B}"/>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11</a:t>
            </a:fld>
            <a:endParaRPr lang="en-US" dirty="0"/>
          </a:p>
        </p:txBody>
      </p:sp>
      <p:pic>
        <p:nvPicPr>
          <p:cNvPr id="3" name="Picture 2" descr="A screenshot of a computer code&#10;&#10;Description automatically generated">
            <a:extLst>
              <a:ext uri="{FF2B5EF4-FFF2-40B4-BE49-F238E27FC236}">
                <a16:creationId xmlns:a16="http://schemas.microsoft.com/office/drawing/2014/main" id="{F3BE471D-DE22-C4CA-F53C-CED76F3EB947}"/>
              </a:ext>
            </a:extLst>
          </p:cNvPr>
          <p:cNvPicPr>
            <a:picLocks noChangeAspect="1"/>
          </p:cNvPicPr>
          <p:nvPr/>
        </p:nvPicPr>
        <p:blipFill>
          <a:blip r:embed="rId3"/>
          <a:stretch>
            <a:fillRect/>
          </a:stretch>
        </p:blipFill>
        <p:spPr>
          <a:xfrm>
            <a:off x="7288711" y="2299870"/>
            <a:ext cx="4811229" cy="3111124"/>
          </a:xfrm>
          <a:prstGeom prst="rect">
            <a:avLst/>
          </a:prstGeom>
        </p:spPr>
      </p:pic>
    </p:spTree>
    <p:extLst>
      <p:ext uri="{BB962C8B-B14F-4D97-AF65-F5344CB8AC3E}">
        <p14:creationId xmlns:p14="http://schemas.microsoft.com/office/powerpoint/2010/main" val="3314716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D6FD4CE8-5432-466F-8916-85FE2D587EB9}"/>
              </a:ext>
            </a:extLst>
          </p:cNvPr>
          <p:cNvSpPr>
            <a:spLocks noGrp="1"/>
          </p:cNvSpPr>
          <p:nvPr>
            <p:ph type="title"/>
          </p:nvPr>
        </p:nvSpPr>
        <p:spPr>
          <a:xfrm>
            <a:off x="767814" y="456532"/>
            <a:ext cx="10656372" cy="983763"/>
          </a:xfrm>
        </p:spPr>
        <p:txBody>
          <a:bodyPr/>
          <a:lstStyle/>
          <a:p>
            <a:r>
              <a:rPr lang="en-US" dirty="0"/>
              <a:t>Multiple Linear Regression</a:t>
            </a:r>
          </a:p>
        </p:txBody>
      </p:sp>
      <p:sp>
        <p:nvSpPr>
          <p:cNvPr id="44" name="Text Placeholder 43">
            <a:extLst>
              <a:ext uri="{FF2B5EF4-FFF2-40B4-BE49-F238E27FC236}">
                <a16:creationId xmlns:a16="http://schemas.microsoft.com/office/drawing/2014/main" id="{8FEB7A15-271E-42F1-9E4A-638A8DA06BB4}"/>
              </a:ext>
            </a:extLst>
          </p:cNvPr>
          <p:cNvSpPr>
            <a:spLocks noGrp="1"/>
          </p:cNvSpPr>
          <p:nvPr>
            <p:ph type="body" sz="quarter" idx="15"/>
          </p:nvPr>
        </p:nvSpPr>
        <p:spPr>
          <a:xfrm>
            <a:off x="435351" y="1440295"/>
            <a:ext cx="11468627" cy="5417705"/>
          </a:xfrm>
        </p:spPr>
        <p:txBody>
          <a:bodyPr/>
          <a:lstStyle/>
          <a:p>
            <a:pPr marL="0" indent="0" algn="just">
              <a:buNone/>
            </a:pPr>
            <a:r>
              <a:rPr lang="en-US" sz="1600" dirty="0">
                <a:solidFill>
                  <a:schemeClr val="tx1">
                    <a:alpha val="80000"/>
                  </a:schemeClr>
                </a:solidFill>
                <a:ea typeface="+mj-ea"/>
                <a:cs typeface="+mj-cs"/>
              </a:rPr>
              <a:t>Multiple linear regression is chosen to examine the relationship between multiple independent variables (return, </a:t>
            </a:r>
            <a:r>
              <a:rPr lang="en-US" sz="1600" dirty="0" err="1">
                <a:solidFill>
                  <a:schemeClr val="tx1">
                    <a:alpha val="80000"/>
                  </a:schemeClr>
                </a:solidFill>
                <a:ea typeface="+mj-ea"/>
                <a:cs typeface="+mj-cs"/>
              </a:rPr>
              <a:t>market_overview</a:t>
            </a:r>
            <a:r>
              <a:rPr lang="en-US" sz="1600" dirty="0">
                <a:solidFill>
                  <a:schemeClr val="tx1">
                    <a:alpha val="80000"/>
                  </a:schemeClr>
                </a:solidFill>
                <a:ea typeface="+mj-ea"/>
                <a:cs typeface="+mj-cs"/>
              </a:rPr>
              <a:t>, dividend, </a:t>
            </a:r>
            <a:r>
              <a:rPr lang="en-US" sz="1600" dirty="0" err="1">
                <a:solidFill>
                  <a:schemeClr val="tx1">
                    <a:alpha val="80000"/>
                  </a:schemeClr>
                </a:solidFill>
                <a:ea typeface="+mj-ea"/>
                <a:cs typeface="+mj-cs"/>
              </a:rPr>
              <a:t>earnings_ranking</a:t>
            </a:r>
            <a:r>
              <a:rPr lang="en-US" sz="1600" dirty="0">
                <a:solidFill>
                  <a:schemeClr val="tx1">
                    <a:alpha val="80000"/>
                  </a:schemeClr>
                </a:solidFill>
                <a:ea typeface="+mj-ea"/>
                <a:cs typeface="+mj-cs"/>
              </a:rPr>
              <a:t>, </a:t>
            </a:r>
            <a:r>
              <a:rPr lang="en-US" sz="1600" dirty="0" err="1">
                <a:solidFill>
                  <a:schemeClr val="tx1">
                    <a:alpha val="80000"/>
                  </a:schemeClr>
                </a:solidFill>
                <a:ea typeface="+mj-ea"/>
                <a:cs typeface="+mj-cs"/>
              </a:rPr>
              <a:t>debt_to_equity</a:t>
            </a:r>
            <a:r>
              <a:rPr lang="en-US" sz="1600" dirty="0">
                <a:solidFill>
                  <a:schemeClr val="tx1">
                    <a:alpha val="80000"/>
                  </a:schemeClr>
                </a:solidFill>
                <a:ea typeface="+mj-ea"/>
                <a:cs typeface="+mj-cs"/>
              </a:rPr>
              <a:t>, </a:t>
            </a:r>
            <a:r>
              <a:rPr lang="en-US" sz="1600" dirty="0" err="1">
                <a:solidFill>
                  <a:schemeClr val="tx1">
                    <a:alpha val="80000"/>
                  </a:schemeClr>
                </a:solidFill>
                <a:ea typeface="+mj-ea"/>
                <a:cs typeface="+mj-cs"/>
              </a:rPr>
              <a:t>marketcap</a:t>
            </a:r>
            <a:r>
              <a:rPr lang="en-US" sz="1600" dirty="0">
                <a:solidFill>
                  <a:schemeClr val="tx1">
                    <a:alpha val="80000"/>
                  </a:schemeClr>
                </a:solidFill>
                <a:ea typeface="+mj-ea"/>
                <a:cs typeface="+mj-cs"/>
              </a:rPr>
              <a:t>) and the dependent variable (stock_return_scaled). Unlike simple linear regression, which evaluates the effect of a single predictor, multiple linear regression allows us to assess the simultaneous influence of several predictors on the outcome variable. This approach helps in understanding how these variables collectively affect stock_return_scaled and identifying which factors are statistically significant.</a:t>
            </a:r>
          </a:p>
          <a:p>
            <a:pPr marL="0" indent="0" algn="just">
              <a:buNone/>
            </a:pPr>
            <a:r>
              <a:rPr lang="en-US" sz="1600" b="1" dirty="0">
                <a:solidFill>
                  <a:schemeClr val="tx1">
                    <a:alpha val="80000"/>
                  </a:schemeClr>
                </a:solidFill>
                <a:ea typeface="+mj-ea"/>
                <a:cs typeface="+mj-cs"/>
              </a:rPr>
              <a:t>Model Specification: </a:t>
            </a:r>
            <a:r>
              <a:rPr lang="en-US" sz="1600" dirty="0">
                <a:solidFill>
                  <a:schemeClr val="tx1">
                    <a:alpha val="80000"/>
                  </a:schemeClr>
                </a:solidFill>
                <a:ea typeface="+mj-ea"/>
                <a:cs typeface="+mj-cs"/>
              </a:rPr>
              <a:t>We specified a multiple linear regression model with stock_return_scaled as the dependent variable and return, </a:t>
            </a:r>
            <a:r>
              <a:rPr lang="en-US" sz="1600" dirty="0" err="1">
                <a:solidFill>
                  <a:schemeClr val="tx1">
                    <a:alpha val="80000"/>
                  </a:schemeClr>
                </a:solidFill>
                <a:ea typeface="+mj-ea"/>
                <a:cs typeface="+mj-cs"/>
              </a:rPr>
              <a:t>market_overview</a:t>
            </a:r>
            <a:r>
              <a:rPr lang="en-US" sz="1600" dirty="0">
                <a:solidFill>
                  <a:schemeClr val="tx1">
                    <a:alpha val="80000"/>
                  </a:schemeClr>
                </a:solidFill>
                <a:ea typeface="+mj-ea"/>
                <a:cs typeface="+mj-cs"/>
              </a:rPr>
              <a:t>, dividend, </a:t>
            </a:r>
            <a:r>
              <a:rPr lang="en-US" sz="1600" dirty="0" err="1">
                <a:solidFill>
                  <a:schemeClr val="tx1">
                    <a:alpha val="80000"/>
                  </a:schemeClr>
                </a:solidFill>
                <a:ea typeface="+mj-ea"/>
                <a:cs typeface="+mj-cs"/>
              </a:rPr>
              <a:t>earnings_ranking</a:t>
            </a:r>
            <a:r>
              <a:rPr lang="en-US" sz="1600" dirty="0">
                <a:solidFill>
                  <a:schemeClr val="tx1">
                    <a:alpha val="80000"/>
                  </a:schemeClr>
                </a:solidFill>
                <a:ea typeface="+mj-ea"/>
                <a:cs typeface="+mj-cs"/>
              </a:rPr>
              <a:t>, </a:t>
            </a:r>
            <a:r>
              <a:rPr lang="en-US" sz="1600" dirty="0" err="1">
                <a:solidFill>
                  <a:schemeClr val="tx1">
                    <a:alpha val="80000"/>
                  </a:schemeClr>
                </a:solidFill>
                <a:ea typeface="+mj-ea"/>
                <a:cs typeface="+mj-cs"/>
              </a:rPr>
              <a:t>debt_to_equity</a:t>
            </a:r>
            <a:r>
              <a:rPr lang="en-US" sz="1600" dirty="0">
                <a:solidFill>
                  <a:schemeClr val="tx1">
                    <a:alpha val="80000"/>
                  </a:schemeClr>
                </a:solidFill>
                <a:ea typeface="+mj-ea"/>
                <a:cs typeface="+mj-cs"/>
              </a:rPr>
              <a:t>, and </a:t>
            </a:r>
            <a:r>
              <a:rPr lang="en-US" sz="1600" dirty="0" err="1">
                <a:solidFill>
                  <a:schemeClr val="tx1">
                    <a:alpha val="80000"/>
                  </a:schemeClr>
                </a:solidFill>
                <a:ea typeface="+mj-ea"/>
                <a:cs typeface="+mj-cs"/>
              </a:rPr>
              <a:t>marketcap</a:t>
            </a:r>
            <a:r>
              <a:rPr lang="en-US" sz="1600" dirty="0">
                <a:solidFill>
                  <a:schemeClr val="tx1">
                    <a:alpha val="80000"/>
                  </a:schemeClr>
                </a:solidFill>
                <a:ea typeface="+mj-ea"/>
                <a:cs typeface="+mj-cs"/>
              </a:rPr>
              <a:t> as independent variables.</a:t>
            </a:r>
          </a:p>
          <a:p>
            <a:pPr marL="0" indent="0" algn="just">
              <a:buNone/>
            </a:pPr>
            <a:r>
              <a:rPr lang="en-US" sz="1600" dirty="0">
                <a:solidFill>
                  <a:schemeClr val="tx1">
                    <a:alpha val="80000"/>
                  </a:schemeClr>
                </a:solidFill>
                <a:ea typeface="+mj-ea"/>
                <a:cs typeface="+mj-cs"/>
              </a:rPr>
              <a:t>stock_return_scaled=𝛽0+𝛽1×return+𝛽2×market_overview+𝛽3×dividend+𝛽4×earnings_ranking+𝛽5×debt_to_equity+𝛽6×marketcap+𝜖stock_return_scaled=</a:t>
            </a:r>
            <a:r>
              <a:rPr lang="el-GR" sz="1600" dirty="0">
                <a:solidFill>
                  <a:schemeClr val="tx1">
                    <a:alpha val="80000"/>
                  </a:schemeClr>
                </a:solidFill>
                <a:ea typeface="+mj-ea"/>
                <a:cs typeface="+mj-cs"/>
              </a:rPr>
              <a:t>β 0​ +β 1​ ×</a:t>
            </a:r>
            <a:r>
              <a:rPr lang="en-US" sz="1600" dirty="0">
                <a:solidFill>
                  <a:schemeClr val="tx1">
                    <a:alpha val="80000"/>
                  </a:schemeClr>
                </a:solidFill>
                <a:ea typeface="+mj-ea"/>
                <a:cs typeface="+mj-cs"/>
              </a:rPr>
              <a:t>return+</a:t>
            </a:r>
            <a:r>
              <a:rPr lang="el-GR" sz="1600" dirty="0">
                <a:solidFill>
                  <a:schemeClr val="tx1">
                    <a:alpha val="80000"/>
                  </a:schemeClr>
                </a:solidFill>
                <a:ea typeface="+mj-ea"/>
                <a:cs typeface="+mj-cs"/>
              </a:rPr>
              <a:t>β 2​ ×</a:t>
            </a:r>
            <a:r>
              <a:rPr lang="en-US" sz="1600" dirty="0" err="1">
                <a:solidFill>
                  <a:schemeClr val="tx1">
                    <a:alpha val="80000"/>
                  </a:schemeClr>
                </a:solidFill>
                <a:ea typeface="+mj-ea"/>
                <a:cs typeface="+mj-cs"/>
              </a:rPr>
              <a:t>market_overview</a:t>
            </a:r>
            <a:r>
              <a:rPr lang="en-US" sz="1600" dirty="0">
                <a:solidFill>
                  <a:schemeClr val="tx1">
                    <a:alpha val="80000"/>
                  </a:schemeClr>
                </a:solidFill>
                <a:ea typeface="+mj-ea"/>
                <a:cs typeface="+mj-cs"/>
              </a:rPr>
              <a:t>+</a:t>
            </a:r>
            <a:r>
              <a:rPr lang="el-GR" sz="1600" dirty="0">
                <a:solidFill>
                  <a:schemeClr val="tx1">
                    <a:alpha val="80000"/>
                  </a:schemeClr>
                </a:solidFill>
                <a:ea typeface="+mj-ea"/>
                <a:cs typeface="+mj-cs"/>
              </a:rPr>
              <a:t>β 3​ ×</a:t>
            </a:r>
            <a:r>
              <a:rPr lang="en-US" sz="1600" dirty="0">
                <a:solidFill>
                  <a:schemeClr val="tx1">
                    <a:alpha val="80000"/>
                  </a:schemeClr>
                </a:solidFill>
                <a:ea typeface="+mj-ea"/>
                <a:cs typeface="+mj-cs"/>
              </a:rPr>
              <a:t>dividend+</a:t>
            </a:r>
            <a:r>
              <a:rPr lang="el-GR" sz="1600" dirty="0">
                <a:solidFill>
                  <a:schemeClr val="tx1">
                    <a:alpha val="80000"/>
                  </a:schemeClr>
                </a:solidFill>
                <a:ea typeface="+mj-ea"/>
                <a:cs typeface="+mj-cs"/>
              </a:rPr>
              <a:t>β 4​ ×</a:t>
            </a:r>
            <a:r>
              <a:rPr lang="en-US" sz="1600" dirty="0" err="1">
                <a:solidFill>
                  <a:schemeClr val="tx1">
                    <a:alpha val="80000"/>
                  </a:schemeClr>
                </a:solidFill>
                <a:ea typeface="+mj-ea"/>
                <a:cs typeface="+mj-cs"/>
              </a:rPr>
              <a:t>earnings_ranking</a:t>
            </a:r>
            <a:r>
              <a:rPr lang="en-US" sz="1600" dirty="0">
                <a:solidFill>
                  <a:schemeClr val="tx1">
                    <a:alpha val="80000"/>
                  </a:schemeClr>
                </a:solidFill>
                <a:ea typeface="+mj-ea"/>
                <a:cs typeface="+mj-cs"/>
              </a:rPr>
              <a:t>+</a:t>
            </a:r>
            <a:r>
              <a:rPr lang="el-GR" sz="1600" dirty="0">
                <a:solidFill>
                  <a:schemeClr val="tx1">
                    <a:alpha val="80000"/>
                  </a:schemeClr>
                </a:solidFill>
                <a:ea typeface="+mj-ea"/>
                <a:cs typeface="+mj-cs"/>
              </a:rPr>
              <a:t>β 5​ ×</a:t>
            </a:r>
            <a:r>
              <a:rPr lang="en-US" sz="1600" dirty="0" err="1">
                <a:solidFill>
                  <a:schemeClr val="tx1">
                    <a:alpha val="80000"/>
                  </a:schemeClr>
                </a:solidFill>
                <a:ea typeface="+mj-ea"/>
                <a:cs typeface="+mj-cs"/>
              </a:rPr>
              <a:t>debt_to_equity</a:t>
            </a:r>
            <a:r>
              <a:rPr lang="en-US" sz="1600" dirty="0">
                <a:solidFill>
                  <a:schemeClr val="tx1">
                    <a:alpha val="80000"/>
                  </a:schemeClr>
                </a:solidFill>
                <a:ea typeface="+mj-ea"/>
                <a:cs typeface="+mj-cs"/>
              </a:rPr>
              <a:t>+</a:t>
            </a:r>
            <a:r>
              <a:rPr lang="el-GR" sz="1600" dirty="0">
                <a:solidFill>
                  <a:schemeClr val="tx1">
                    <a:alpha val="80000"/>
                  </a:schemeClr>
                </a:solidFill>
                <a:ea typeface="+mj-ea"/>
                <a:cs typeface="+mj-cs"/>
              </a:rPr>
              <a:t>β 6​ ×</a:t>
            </a:r>
            <a:r>
              <a:rPr lang="en-US" sz="1600" dirty="0" err="1">
                <a:solidFill>
                  <a:schemeClr val="tx1">
                    <a:alpha val="80000"/>
                  </a:schemeClr>
                </a:solidFill>
                <a:ea typeface="+mj-ea"/>
                <a:cs typeface="+mj-cs"/>
              </a:rPr>
              <a:t>marketcap</a:t>
            </a:r>
            <a:r>
              <a:rPr lang="en-US" sz="1600" dirty="0">
                <a:solidFill>
                  <a:schemeClr val="tx1">
                    <a:alpha val="80000"/>
                  </a:schemeClr>
                </a:solidFill>
                <a:ea typeface="+mj-ea"/>
                <a:cs typeface="+mj-cs"/>
              </a:rPr>
              <a:t>+</a:t>
            </a:r>
            <a:r>
              <a:rPr lang="el-GR" sz="1600" dirty="0">
                <a:solidFill>
                  <a:schemeClr val="tx1">
                    <a:alpha val="80000"/>
                  </a:schemeClr>
                </a:solidFill>
                <a:ea typeface="+mj-ea"/>
                <a:cs typeface="+mj-cs"/>
              </a:rPr>
              <a:t>ϵ</a:t>
            </a:r>
            <a:endParaRPr lang="en-US" sz="1600" dirty="0">
              <a:solidFill>
                <a:schemeClr val="tx1">
                  <a:alpha val="80000"/>
                </a:schemeClr>
              </a:solidFill>
              <a:ea typeface="+mj-ea"/>
              <a:cs typeface="+mj-cs"/>
            </a:endParaRPr>
          </a:p>
          <a:p>
            <a:pPr marL="0" indent="0">
              <a:buNone/>
            </a:pPr>
            <a:r>
              <a:rPr lang="en-US" sz="1600" b="1" dirty="0"/>
              <a:t>Null Hypothesis (H₀): </a:t>
            </a:r>
            <a:r>
              <a:rPr lang="en-US" sz="1600" dirty="0"/>
              <a:t>None of the independent variables (return, market_overview, dividend, </a:t>
            </a:r>
            <a:r>
              <a:rPr lang="en-US" sz="1600" dirty="0" err="1"/>
              <a:t>earnings_ranking</a:t>
            </a:r>
            <a:r>
              <a:rPr lang="en-US" sz="1600" dirty="0"/>
              <a:t>, </a:t>
            </a:r>
            <a:r>
              <a:rPr lang="en-US" sz="1600" dirty="0" err="1"/>
              <a:t>debt_to_equity</a:t>
            </a:r>
            <a:r>
              <a:rPr lang="en-US" sz="1600" dirty="0"/>
              <a:t>, </a:t>
            </a:r>
            <a:r>
              <a:rPr lang="en-US" sz="1600" dirty="0" err="1"/>
              <a:t>marketcap</a:t>
            </a:r>
            <a:r>
              <a:rPr lang="en-US" sz="1600" dirty="0"/>
              <a:t>) have a statistically significant effect on the dependent variable (stock_return_scaled). This means all the coefficients (𝛽𝑖β </a:t>
            </a:r>
            <a:r>
              <a:rPr lang="en-US" sz="1600" dirty="0" err="1"/>
              <a:t>i</a:t>
            </a:r>
            <a:r>
              <a:rPr lang="en-US" sz="1600" dirty="0"/>
              <a:t>​ ) are equal to zero.</a:t>
            </a:r>
          </a:p>
          <a:p>
            <a:pPr marL="0" indent="0">
              <a:buNone/>
            </a:pPr>
            <a:r>
              <a:rPr lang="en-US" sz="1600" dirty="0"/>
              <a:t>𝐻0:𝛽1=𝛽2=⋯=𝛽6=0</a:t>
            </a:r>
          </a:p>
          <a:p>
            <a:pPr marL="0" indent="0">
              <a:buNone/>
            </a:pPr>
            <a:r>
              <a:rPr lang="en-US" sz="1600" b="1" dirty="0"/>
              <a:t>Alternative Hypothesis (H₁): </a:t>
            </a:r>
            <a:r>
              <a:rPr lang="en-US" sz="1600" dirty="0"/>
              <a:t>At least one of the independent variables has a statistically significant effect on the dependent variable (stock_return_scaled). This implies that at least one of the coefficients (𝛽𝑖β </a:t>
            </a:r>
            <a:r>
              <a:rPr lang="en-US" sz="1600" dirty="0" err="1"/>
              <a:t>i</a:t>
            </a:r>
            <a:r>
              <a:rPr lang="en-US" sz="1600" dirty="0"/>
              <a:t>​ ) is not equal to zero.</a:t>
            </a:r>
          </a:p>
          <a:p>
            <a:pPr marL="0" indent="0">
              <a:buNone/>
            </a:pPr>
            <a:r>
              <a:rPr lang="en-US" sz="1600" dirty="0"/>
              <a:t>𝐻1:At least one 𝛽𝑖≠0</a:t>
            </a:r>
          </a:p>
        </p:txBody>
      </p:sp>
      <p:sp>
        <p:nvSpPr>
          <p:cNvPr id="48" name="Slide Number Placeholder 47">
            <a:extLst>
              <a:ext uri="{FF2B5EF4-FFF2-40B4-BE49-F238E27FC236}">
                <a16:creationId xmlns:a16="http://schemas.microsoft.com/office/drawing/2014/main" id="{2796BD3D-4CF7-49A0-945B-3A0853CAB06B}"/>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12</a:t>
            </a:fld>
            <a:endParaRPr lang="en-US" dirty="0"/>
          </a:p>
        </p:txBody>
      </p:sp>
    </p:spTree>
    <p:extLst>
      <p:ext uri="{BB962C8B-B14F-4D97-AF65-F5344CB8AC3E}">
        <p14:creationId xmlns:p14="http://schemas.microsoft.com/office/powerpoint/2010/main" val="3950059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Title 60">
            <a:extLst>
              <a:ext uri="{FF2B5EF4-FFF2-40B4-BE49-F238E27FC236}">
                <a16:creationId xmlns:a16="http://schemas.microsoft.com/office/drawing/2014/main" id="{55596801-CC0E-43E4-8CA7-9D1351795D07}"/>
              </a:ext>
            </a:extLst>
          </p:cNvPr>
          <p:cNvSpPr>
            <a:spLocks noGrp="1"/>
          </p:cNvSpPr>
          <p:nvPr>
            <p:ph type="title"/>
          </p:nvPr>
        </p:nvSpPr>
        <p:spPr>
          <a:xfrm>
            <a:off x="1434268" y="441042"/>
            <a:ext cx="9323464" cy="922385"/>
          </a:xfrm>
        </p:spPr>
        <p:txBody>
          <a:bodyPr/>
          <a:lstStyle/>
          <a:p>
            <a:r>
              <a:rPr lang="en-US" dirty="0"/>
              <a:t>Multiple Linear Regression</a:t>
            </a:r>
          </a:p>
        </p:txBody>
      </p:sp>
      <p:sp>
        <p:nvSpPr>
          <p:cNvPr id="16" name="Slide Number Placeholder 15">
            <a:extLst>
              <a:ext uri="{FF2B5EF4-FFF2-40B4-BE49-F238E27FC236}">
                <a16:creationId xmlns:a16="http://schemas.microsoft.com/office/drawing/2014/main" id="{6533EEB3-A562-4A55-A6CD-C406E09B2316}"/>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13</a:t>
            </a:fld>
            <a:endParaRPr lang="en-US" dirty="0"/>
          </a:p>
        </p:txBody>
      </p:sp>
      <p:sp>
        <p:nvSpPr>
          <p:cNvPr id="25" name="Text Placeholder 43">
            <a:extLst>
              <a:ext uri="{FF2B5EF4-FFF2-40B4-BE49-F238E27FC236}">
                <a16:creationId xmlns:a16="http://schemas.microsoft.com/office/drawing/2014/main" id="{AE25A14D-AB95-55DA-6D82-31D69A950BE8}"/>
              </a:ext>
            </a:extLst>
          </p:cNvPr>
          <p:cNvSpPr txBox="1">
            <a:spLocks/>
          </p:cNvSpPr>
          <p:nvPr/>
        </p:nvSpPr>
        <p:spPr>
          <a:xfrm>
            <a:off x="342128" y="1363427"/>
            <a:ext cx="11394069" cy="5326298"/>
          </a:xfrm>
          <a:prstGeom prst="rect">
            <a:avLst/>
          </a:prstGeom>
        </p:spPr>
        <p:txBody>
          <a:bodyPr/>
          <a:lstStyle>
            <a:lvl1pPr marL="457200" indent="-457200" algn="l" defTabSz="914400" rtl="0" eaLnBrk="1" latinLnBrk="0" hangingPunct="1">
              <a:lnSpc>
                <a:spcPct val="100000"/>
              </a:lnSpc>
              <a:spcBef>
                <a:spcPts val="1000"/>
              </a:spcBef>
              <a:buClr>
                <a:schemeClr val="tx1"/>
              </a:buClr>
              <a:buSzPct val="75000"/>
              <a:buFont typeface="+mj-lt"/>
              <a:buAutoNum type="arabicPeriod"/>
              <a:defRPr sz="1800" kern="1200">
                <a:solidFill>
                  <a:schemeClr val="tx1"/>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mj-lt"/>
              <a:buAutoNum type="arabicPeriod"/>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mj-lt"/>
              <a:buAutoNum type="arabicPeriod"/>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mj-lt"/>
              <a:buAutoNum type="arabicPeriod"/>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mj-lt"/>
              <a:buAutoNum type="arabicPeriod"/>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mj-lt"/>
              <a:buNone/>
            </a:pPr>
            <a:r>
              <a:rPr lang="en-US" sz="1600" b="1" dirty="0">
                <a:solidFill>
                  <a:schemeClr val="tx1">
                    <a:alpha val="80000"/>
                  </a:schemeClr>
                </a:solidFill>
                <a:ea typeface="+mj-ea"/>
                <a:cs typeface="+mj-cs"/>
              </a:rPr>
              <a:t>Interpretation and Evaluation of the Model</a:t>
            </a:r>
          </a:p>
          <a:p>
            <a:pPr marL="0" indent="0">
              <a:buFont typeface="+mj-lt"/>
              <a:buNone/>
            </a:pPr>
            <a:r>
              <a:rPr lang="en-US" sz="1600" b="1" dirty="0">
                <a:solidFill>
                  <a:schemeClr val="tx1">
                    <a:alpha val="80000"/>
                  </a:schemeClr>
                </a:solidFill>
                <a:ea typeface="+mj-ea"/>
                <a:cs typeface="+mj-cs"/>
              </a:rPr>
              <a:t>Model Equation: </a:t>
            </a:r>
            <a:r>
              <a:rPr lang="en-US" sz="1600" dirty="0">
                <a:solidFill>
                  <a:schemeClr val="tx1">
                    <a:alpha val="80000"/>
                  </a:schemeClr>
                </a:solidFill>
                <a:ea typeface="+mj-ea"/>
                <a:cs typeface="+mj-cs"/>
              </a:rPr>
              <a:t>stock_return_scaled=12.632+0.124×return+156.937×market_overview_neutral+105.986×market_overview_positive−21.586×dividend+4.331×earnings_ranking−69.379×debt_to_equity−0.164×marketcapstock_return_scaled=12.632+0.124×return+156.937×market_overview_neutral+105.986×market_overview_positive−21.586×dividend+4.331×earnings_ranking−69.379×debt_to_equity−0.164×marketcap</a:t>
            </a:r>
          </a:p>
          <a:p>
            <a:pPr marL="0" indent="0">
              <a:buFont typeface="+mj-lt"/>
              <a:buNone/>
            </a:pPr>
            <a:r>
              <a:rPr lang="en-US" sz="1600" b="1" dirty="0">
                <a:solidFill>
                  <a:schemeClr val="tx1">
                    <a:alpha val="80000"/>
                  </a:schemeClr>
                </a:solidFill>
                <a:ea typeface="+mj-ea"/>
                <a:cs typeface="+mj-cs"/>
              </a:rPr>
              <a:t>Hypothesis Testing:</a:t>
            </a:r>
          </a:p>
          <a:p>
            <a:pPr marL="0" indent="0">
              <a:buFont typeface="+mj-lt"/>
              <a:buNone/>
            </a:pPr>
            <a:r>
              <a:rPr lang="en-US" sz="1600" b="1" dirty="0">
                <a:solidFill>
                  <a:schemeClr val="tx1">
                    <a:alpha val="80000"/>
                  </a:schemeClr>
                </a:solidFill>
                <a:ea typeface="+mj-ea"/>
                <a:cs typeface="+mj-cs"/>
              </a:rPr>
              <a:t>Intercept: </a:t>
            </a:r>
            <a:r>
              <a:rPr lang="en-US" sz="1600" dirty="0">
                <a:solidFill>
                  <a:schemeClr val="tx1">
                    <a:alpha val="80000"/>
                  </a:schemeClr>
                </a:solidFill>
                <a:ea typeface="+mj-ea"/>
                <a:cs typeface="+mj-cs"/>
              </a:rPr>
              <a:t>The intercept is 12.632, but its p-value (0.973) indicates it is not statistically significant.</a:t>
            </a:r>
          </a:p>
          <a:p>
            <a:pPr marL="0" indent="0">
              <a:buFont typeface="+mj-lt"/>
              <a:buNone/>
            </a:pPr>
            <a:r>
              <a:rPr lang="en-US" sz="1600" b="1" dirty="0">
                <a:solidFill>
                  <a:schemeClr val="tx1">
                    <a:alpha val="80000"/>
                  </a:schemeClr>
                </a:solidFill>
                <a:ea typeface="+mj-ea"/>
                <a:cs typeface="+mj-cs"/>
              </a:rPr>
              <a:t>Return: </a:t>
            </a:r>
            <a:r>
              <a:rPr lang="en-US" sz="1600" dirty="0">
                <a:solidFill>
                  <a:schemeClr val="tx1">
                    <a:alpha val="80000"/>
                  </a:schemeClr>
                </a:solidFill>
                <a:ea typeface="+mj-ea"/>
                <a:cs typeface="+mj-cs"/>
              </a:rPr>
              <a:t>The coefficient for return is 0.124 with a p-value of 0.070. This p-value is slightly above the common significance level of 0.05, indicating marginal significance.</a:t>
            </a:r>
          </a:p>
          <a:p>
            <a:pPr marL="0" indent="0">
              <a:buFont typeface="+mj-lt"/>
              <a:buNone/>
            </a:pPr>
            <a:r>
              <a:rPr lang="en-US" sz="1600" b="1" dirty="0">
                <a:solidFill>
                  <a:schemeClr val="tx1">
                    <a:alpha val="80000"/>
                  </a:schemeClr>
                </a:solidFill>
                <a:ea typeface="+mj-ea"/>
                <a:cs typeface="+mj-cs"/>
              </a:rPr>
              <a:t>Market Overview: </a:t>
            </a:r>
            <a:r>
              <a:rPr lang="en-US" sz="1600" dirty="0" err="1">
                <a:solidFill>
                  <a:schemeClr val="tx1">
                    <a:alpha val="80000"/>
                  </a:schemeClr>
                </a:solidFill>
                <a:ea typeface="+mj-ea"/>
                <a:cs typeface="+mj-cs"/>
              </a:rPr>
              <a:t>market_overview_neutral</a:t>
            </a:r>
            <a:r>
              <a:rPr lang="en-US" sz="1600" dirty="0">
                <a:solidFill>
                  <a:schemeClr val="tx1">
                    <a:alpha val="80000"/>
                  </a:schemeClr>
                </a:solidFill>
                <a:ea typeface="+mj-ea"/>
                <a:cs typeface="+mj-cs"/>
              </a:rPr>
              <a:t> has a coefficient of 156.937 and a highly significant p-value (0.000121). </a:t>
            </a:r>
            <a:r>
              <a:rPr lang="en-US" sz="1600" dirty="0" err="1">
                <a:solidFill>
                  <a:schemeClr val="tx1">
                    <a:alpha val="80000"/>
                  </a:schemeClr>
                </a:solidFill>
                <a:ea typeface="+mj-ea"/>
                <a:cs typeface="+mj-cs"/>
              </a:rPr>
              <a:t>market_overview_positive</a:t>
            </a:r>
            <a:r>
              <a:rPr lang="en-US" sz="1600" dirty="0">
                <a:solidFill>
                  <a:schemeClr val="tx1">
                    <a:alpha val="80000"/>
                  </a:schemeClr>
                </a:solidFill>
                <a:ea typeface="+mj-ea"/>
                <a:cs typeface="+mj-cs"/>
              </a:rPr>
              <a:t> has a coefficient of 105.986 and is also significant with a p-value of 0.036.</a:t>
            </a:r>
          </a:p>
          <a:p>
            <a:pPr marL="0" indent="0">
              <a:buFont typeface="+mj-lt"/>
              <a:buNone/>
            </a:pPr>
            <a:r>
              <a:rPr lang="en-US" sz="1600" b="1" dirty="0">
                <a:solidFill>
                  <a:schemeClr val="tx1">
                    <a:alpha val="80000"/>
                  </a:schemeClr>
                </a:solidFill>
                <a:ea typeface="+mj-ea"/>
                <a:cs typeface="+mj-cs"/>
              </a:rPr>
              <a:t>Dividend: </a:t>
            </a:r>
            <a:r>
              <a:rPr lang="en-US" sz="1600" dirty="0">
                <a:solidFill>
                  <a:schemeClr val="tx1">
                    <a:alpha val="80000"/>
                  </a:schemeClr>
                </a:solidFill>
                <a:ea typeface="+mj-ea"/>
                <a:cs typeface="+mj-cs"/>
              </a:rPr>
              <a:t>The coefficient for dividend is -21.586 with a p-value of 0.479, which is not statistically significant.</a:t>
            </a:r>
          </a:p>
          <a:p>
            <a:pPr marL="0" indent="0">
              <a:buFont typeface="+mj-lt"/>
              <a:buNone/>
            </a:pPr>
            <a:r>
              <a:rPr lang="en-US" sz="1600" b="1" dirty="0">
                <a:solidFill>
                  <a:schemeClr val="tx1">
                    <a:alpha val="80000"/>
                  </a:schemeClr>
                </a:solidFill>
                <a:ea typeface="+mj-ea"/>
                <a:cs typeface="+mj-cs"/>
              </a:rPr>
              <a:t>Earnings Ranking:</a:t>
            </a:r>
            <a:r>
              <a:rPr lang="en-US" sz="1600" dirty="0">
                <a:solidFill>
                  <a:schemeClr val="tx1">
                    <a:alpha val="80000"/>
                  </a:schemeClr>
                </a:solidFill>
                <a:ea typeface="+mj-ea"/>
                <a:cs typeface="+mj-cs"/>
              </a:rPr>
              <a:t> The coefficient for </a:t>
            </a:r>
            <a:r>
              <a:rPr lang="en-US" sz="1600" dirty="0" err="1">
                <a:solidFill>
                  <a:schemeClr val="tx1">
                    <a:alpha val="80000"/>
                  </a:schemeClr>
                </a:solidFill>
                <a:ea typeface="+mj-ea"/>
                <a:cs typeface="+mj-cs"/>
              </a:rPr>
              <a:t>earnings_ranking</a:t>
            </a:r>
            <a:r>
              <a:rPr lang="en-US" sz="1600" dirty="0">
                <a:solidFill>
                  <a:schemeClr val="tx1">
                    <a:alpha val="80000"/>
                  </a:schemeClr>
                </a:solidFill>
                <a:ea typeface="+mj-ea"/>
                <a:cs typeface="+mj-cs"/>
              </a:rPr>
              <a:t> is 4.331 with a p-value of 0.553, which is not statistically significant.</a:t>
            </a:r>
          </a:p>
          <a:p>
            <a:pPr marL="0" indent="0">
              <a:buFont typeface="+mj-lt"/>
              <a:buNone/>
            </a:pPr>
            <a:r>
              <a:rPr lang="en-US" sz="1600" b="1" dirty="0">
                <a:solidFill>
                  <a:schemeClr val="tx1">
                    <a:alpha val="80000"/>
                  </a:schemeClr>
                </a:solidFill>
                <a:ea typeface="+mj-ea"/>
                <a:cs typeface="+mj-cs"/>
              </a:rPr>
              <a:t>Debt to Equity:</a:t>
            </a:r>
            <a:r>
              <a:rPr lang="en-US" sz="1600" dirty="0">
                <a:solidFill>
                  <a:schemeClr val="tx1">
                    <a:alpha val="80000"/>
                  </a:schemeClr>
                </a:solidFill>
                <a:ea typeface="+mj-ea"/>
                <a:cs typeface="+mj-cs"/>
              </a:rPr>
              <a:t> The coefficient for </a:t>
            </a:r>
            <a:r>
              <a:rPr lang="en-US" sz="1600" dirty="0" err="1">
                <a:solidFill>
                  <a:schemeClr val="tx1">
                    <a:alpha val="80000"/>
                  </a:schemeClr>
                </a:solidFill>
                <a:ea typeface="+mj-ea"/>
                <a:cs typeface="+mj-cs"/>
              </a:rPr>
              <a:t>debt_to_equity</a:t>
            </a:r>
            <a:r>
              <a:rPr lang="en-US" sz="1600" dirty="0">
                <a:solidFill>
                  <a:schemeClr val="tx1">
                    <a:alpha val="80000"/>
                  </a:schemeClr>
                </a:solidFill>
                <a:ea typeface="+mj-ea"/>
                <a:cs typeface="+mj-cs"/>
              </a:rPr>
              <a:t> is -69.379 with a p-value of 0.001, which is statistically significant.</a:t>
            </a:r>
          </a:p>
          <a:p>
            <a:pPr marL="0" indent="0">
              <a:buFont typeface="+mj-lt"/>
              <a:buNone/>
            </a:pPr>
            <a:r>
              <a:rPr lang="en-US" sz="1600" b="1" dirty="0" err="1">
                <a:solidFill>
                  <a:schemeClr val="tx1">
                    <a:alpha val="80000"/>
                  </a:schemeClr>
                </a:solidFill>
                <a:ea typeface="+mj-ea"/>
                <a:cs typeface="+mj-cs"/>
              </a:rPr>
              <a:t>Marketcap</a:t>
            </a:r>
            <a:r>
              <a:rPr lang="en-US" sz="1600" b="1" dirty="0">
                <a:solidFill>
                  <a:schemeClr val="tx1">
                    <a:alpha val="80000"/>
                  </a:schemeClr>
                </a:solidFill>
                <a:ea typeface="+mj-ea"/>
                <a:cs typeface="+mj-cs"/>
              </a:rPr>
              <a:t>:</a:t>
            </a:r>
            <a:r>
              <a:rPr lang="en-US" sz="1600" dirty="0">
                <a:solidFill>
                  <a:schemeClr val="tx1">
                    <a:alpha val="80000"/>
                  </a:schemeClr>
                </a:solidFill>
                <a:ea typeface="+mj-ea"/>
                <a:cs typeface="+mj-cs"/>
              </a:rPr>
              <a:t> The coefficient for </a:t>
            </a:r>
            <a:r>
              <a:rPr lang="en-US" sz="1600" dirty="0" err="1">
                <a:solidFill>
                  <a:schemeClr val="tx1">
                    <a:alpha val="80000"/>
                  </a:schemeClr>
                </a:solidFill>
                <a:ea typeface="+mj-ea"/>
                <a:cs typeface="+mj-cs"/>
              </a:rPr>
              <a:t>marketcap</a:t>
            </a:r>
            <a:r>
              <a:rPr lang="en-US" sz="1600" dirty="0">
                <a:solidFill>
                  <a:schemeClr val="tx1">
                    <a:alpha val="80000"/>
                  </a:schemeClr>
                </a:solidFill>
                <a:ea typeface="+mj-ea"/>
                <a:cs typeface="+mj-cs"/>
              </a:rPr>
              <a:t> is -0.164 with a highly significant p-value (&lt;2e-16).</a:t>
            </a:r>
          </a:p>
        </p:txBody>
      </p:sp>
    </p:spTree>
    <p:extLst>
      <p:ext uri="{BB962C8B-B14F-4D97-AF65-F5344CB8AC3E}">
        <p14:creationId xmlns:p14="http://schemas.microsoft.com/office/powerpoint/2010/main" val="16846882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D6FD4CE8-5432-466F-8916-85FE2D587EB9}"/>
              </a:ext>
            </a:extLst>
          </p:cNvPr>
          <p:cNvSpPr>
            <a:spLocks noGrp="1"/>
          </p:cNvSpPr>
          <p:nvPr>
            <p:ph type="title"/>
          </p:nvPr>
        </p:nvSpPr>
        <p:spPr>
          <a:xfrm>
            <a:off x="1295510" y="362514"/>
            <a:ext cx="9600979" cy="550147"/>
          </a:xfrm>
        </p:spPr>
        <p:txBody>
          <a:bodyPr/>
          <a:lstStyle/>
          <a:p>
            <a:r>
              <a:rPr lang="en-US" dirty="0"/>
              <a:t>Multiple Linear Regression</a:t>
            </a:r>
          </a:p>
        </p:txBody>
      </p:sp>
      <p:sp>
        <p:nvSpPr>
          <p:cNvPr id="44" name="Text Placeholder 43">
            <a:extLst>
              <a:ext uri="{FF2B5EF4-FFF2-40B4-BE49-F238E27FC236}">
                <a16:creationId xmlns:a16="http://schemas.microsoft.com/office/drawing/2014/main" id="{8FEB7A15-271E-42F1-9E4A-638A8DA06BB4}"/>
              </a:ext>
            </a:extLst>
          </p:cNvPr>
          <p:cNvSpPr>
            <a:spLocks noGrp="1"/>
          </p:cNvSpPr>
          <p:nvPr>
            <p:ph type="body" sz="quarter" idx="15"/>
          </p:nvPr>
        </p:nvSpPr>
        <p:spPr>
          <a:xfrm>
            <a:off x="202116" y="1004362"/>
            <a:ext cx="7086595" cy="5685363"/>
          </a:xfrm>
        </p:spPr>
        <p:txBody>
          <a:bodyPr/>
          <a:lstStyle/>
          <a:p>
            <a:pPr marL="0" indent="0">
              <a:buNone/>
            </a:pPr>
            <a:r>
              <a:rPr lang="en-US" sz="1600" b="1" dirty="0">
                <a:solidFill>
                  <a:schemeClr val="tx1">
                    <a:alpha val="80000"/>
                  </a:schemeClr>
                </a:solidFill>
                <a:ea typeface="+mj-ea"/>
                <a:cs typeface="+mj-cs"/>
              </a:rPr>
              <a:t>Model Fit:</a:t>
            </a:r>
          </a:p>
          <a:p>
            <a:pPr marL="0" indent="0">
              <a:buNone/>
            </a:pPr>
            <a:r>
              <a:rPr lang="en-US" sz="1600" b="1" dirty="0">
                <a:solidFill>
                  <a:schemeClr val="tx1">
                    <a:alpha val="80000"/>
                  </a:schemeClr>
                </a:solidFill>
                <a:ea typeface="+mj-ea"/>
                <a:cs typeface="+mj-cs"/>
              </a:rPr>
              <a:t>R-squared:</a:t>
            </a:r>
            <a:r>
              <a:rPr lang="en-US" sz="1600" dirty="0">
                <a:solidFill>
                  <a:schemeClr val="tx1">
                    <a:alpha val="80000"/>
                  </a:schemeClr>
                </a:solidFill>
                <a:ea typeface="+mj-ea"/>
                <a:cs typeface="+mj-cs"/>
              </a:rPr>
              <a:t> The R-squared value is 0.647, which means that 64.7% of the variance in stock_return_scaled is explained by the model. The adjusted R-squared is 0.6326, indicating a good fit after accounting for the number of predictors in the model.</a:t>
            </a:r>
          </a:p>
          <a:p>
            <a:pPr marL="0" indent="0">
              <a:buNone/>
            </a:pPr>
            <a:r>
              <a:rPr lang="en-US" sz="1600" b="1" dirty="0">
                <a:solidFill>
                  <a:schemeClr val="tx1">
                    <a:alpha val="80000"/>
                  </a:schemeClr>
                </a:solidFill>
                <a:ea typeface="+mj-ea"/>
                <a:cs typeface="+mj-cs"/>
              </a:rPr>
              <a:t>F-statistic:</a:t>
            </a:r>
            <a:r>
              <a:rPr lang="en-US" sz="1600" dirty="0">
                <a:solidFill>
                  <a:schemeClr val="tx1">
                    <a:alpha val="80000"/>
                  </a:schemeClr>
                </a:solidFill>
                <a:ea typeface="+mj-ea"/>
                <a:cs typeface="+mj-cs"/>
              </a:rPr>
              <a:t> The model's overall F-statistic has a p-value of &lt; 2.2e-16, which is highly significant. This suggests that the model is statistically significant, meaning the predictors collectively explain a significant amount of the variance in the dependent variable.</a:t>
            </a:r>
          </a:p>
          <a:p>
            <a:pPr marL="0" indent="0">
              <a:buNone/>
            </a:pPr>
            <a:r>
              <a:rPr lang="en-US" sz="1600" b="1" dirty="0"/>
              <a:t>Conclusion:</a:t>
            </a:r>
          </a:p>
          <a:p>
            <a:pPr marL="0" indent="0">
              <a:buNone/>
            </a:pPr>
            <a:r>
              <a:rPr lang="en-US" sz="1600" dirty="0"/>
              <a:t>The multiple linear regression model shows that certain factors such as market_overview, </a:t>
            </a:r>
            <a:r>
              <a:rPr lang="en-US" sz="1600" dirty="0" err="1"/>
              <a:t>debt_to_equity</a:t>
            </a:r>
            <a:r>
              <a:rPr lang="en-US" sz="1600" dirty="0"/>
              <a:t>, and </a:t>
            </a:r>
            <a:r>
              <a:rPr lang="en-US" sz="1600" dirty="0" err="1"/>
              <a:t>marketcap</a:t>
            </a:r>
            <a:r>
              <a:rPr lang="en-US" sz="1600" dirty="0"/>
              <a:t> are statistically significant predictors of stock_return_scaled, while others like dividend and </a:t>
            </a:r>
            <a:r>
              <a:rPr lang="en-US" sz="1600" dirty="0" err="1"/>
              <a:t>earnings_ranking</a:t>
            </a:r>
            <a:r>
              <a:rPr lang="en-US" sz="1600" dirty="0"/>
              <a:t> are not. The model explains a significant portion of the variance in stock_return_scaled (64.7%). The null hypothesis that all coefficients are zero is rejected, indicating that at least some of the independent variables are useful predictors of the dependent variable.</a:t>
            </a:r>
          </a:p>
        </p:txBody>
      </p:sp>
      <p:sp>
        <p:nvSpPr>
          <p:cNvPr id="48" name="Slide Number Placeholder 47">
            <a:extLst>
              <a:ext uri="{FF2B5EF4-FFF2-40B4-BE49-F238E27FC236}">
                <a16:creationId xmlns:a16="http://schemas.microsoft.com/office/drawing/2014/main" id="{2796BD3D-4CF7-49A0-945B-3A0853CAB06B}"/>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14</a:t>
            </a:fld>
            <a:endParaRPr lang="en-US" dirty="0"/>
          </a:p>
        </p:txBody>
      </p:sp>
      <p:pic>
        <p:nvPicPr>
          <p:cNvPr id="4" name="Picture 3" descr="A screenshot of a computer&#10;&#10;Description automatically generated">
            <a:extLst>
              <a:ext uri="{FF2B5EF4-FFF2-40B4-BE49-F238E27FC236}">
                <a16:creationId xmlns:a16="http://schemas.microsoft.com/office/drawing/2014/main" id="{F74BE8EF-D2D5-6080-8AE8-511F8ECE2E6E}"/>
              </a:ext>
            </a:extLst>
          </p:cNvPr>
          <p:cNvPicPr>
            <a:picLocks noChangeAspect="1"/>
          </p:cNvPicPr>
          <p:nvPr/>
        </p:nvPicPr>
        <p:blipFill>
          <a:blip r:embed="rId3"/>
          <a:stretch>
            <a:fillRect/>
          </a:stretch>
        </p:blipFill>
        <p:spPr>
          <a:xfrm>
            <a:off x="7179655" y="2281806"/>
            <a:ext cx="4895590" cy="2817863"/>
          </a:xfrm>
          <a:prstGeom prst="rect">
            <a:avLst/>
          </a:prstGeom>
        </p:spPr>
      </p:pic>
    </p:spTree>
    <p:extLst>
      <p:ext uri="{BB962C8B-B14F-4D97-AF65-F5344CB8AC3E}">
        <p14:creationId xmlns:p14="http://schemas.microsoft.com/office/powerpoint/2010/main" val="3415473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759141C-1B55-4299-A850-4D8621A5EFD4}"/>
              </a:ext>
            </a:extLst>
          </p:cNvPr>
          <p:cNvSpPr>
            <a:spLocks noGrp="1"/>
          </p:cNvSpPr>
          <p:nvPr>
            <p:ph type="ctrTitle"/>
          </p:nvPr>
        </p:nvSpPr>
        <p:spPr>
          <a:xfrm>
            <a:off x="369253" y="306018"/>
            <a:ext cx="3607130" cy="935553"/>
          </a:xfrm>
        </p:spPr>
        <p:txBody>
          <a:bodyPr>
            <a:normAutofit fontScale="90000"/>
          </a:bodyPr>
          <a:lstStyle/>
          <a:p>
            <a:r>
              <a:rPr lang="en-US" dirty="0"/>
              <a:t>Conclusion</a:t>
            </a:r>
          </a:p>
        </p:txBody>
      </p:sp>
      <p:sp>
        <p:nvSpPr>
          <p:cNvPr id="11" name="Subtitle 10">
            <a:extLst>
              <a:ext uri="{FF2B5EF4-FFF2-40B4-BE49-F238E27FC236}">
                <a16:creationId xmlns:a16="http://schemas.microsoft.com/office/drawing/2014/main" id="{E8F7DCF9-2134-48C6-884C-E431D040E1E2}"/>
              </a:ext>
            </a:extLst>
          </p:cNvPr>
          <p:cNvSpPr>
            <a:spLocks noGrp="1"/>
          </p:cNvSpPr>
          <p:nvPr>
            <p:ph type="subTitle" idx="1"/>
          </p:nvPr>
        </p:nvSpPr>
        <p:spPr>
          <a:xfrm>
            <a:off x="243418" y="1087740"/>
            <a:ext cx="11536742" cy="5707344"/>
          </a:xfrm>
        </p:spPr>
        <p:txBody>
          <a:bodyPr/>
          <a:lstStyle/>
          <a:p>
            <a:r>
              <a:rPr lang="en-US" b="1" dirty="0">
                <a:solidFill>
                  <a:schemeClr val="tx1"/>
                </a:solidFill>
              </a:rPr>
              <a:t>Descriptive Statistics: </a:t>
            </a:r>
            <a:r>
              <a:rPr lang="en-US" dirty="0">
                <a:solidFill>
                  <a:schemeClr val="tx1"/>
                </a:solidFill>
              </a:rPr>
              <a:t>The histogram of stock_return_scaled shows a right-skewed distribution, indicating that while most scaled stock returns are concentrated at lower values, there are a few high outliers. The mean of stock_return_scaled is significantly lower than the hypothesized value of 300, as evidenced by the t-test results.</a:t>
            </a:r>
          </a:p>
          <a:p>
            <a:r>
              <a:rPr lang="en-US" b="1" dirty="0">
                <a:solidFill>
                  <a:schemeClr val="tx1"/>
                </a:solidFill>
              </a:rPr>
              <a:t>T-Test Results: </a:t>
            </a:r>
            <a:r>
              <a:rPr lang="en-US" dirty="0">
                <a:solidFill>
                  <a:schemeClr val="tx1"/>
                </a:solidFill>
              </a:rPr>
              <a:t>The one-sample t-test revealed a p-value of &lt; 2.2e-16, leading to the rejection of the null hypothesis that the mean stock_return_scaled is 300. This indicates a statistically significant difference between the sample mean (194.173) and the hypothesized mean, with the true mean estimated to be between 174.3052 and 214.0408. This suggests that the average scaled stock return is substantially lower than 300.</a:t>
            </a:r>
          </a:p>
          <a:p>
            <a:pPr algn="just"/>
            <a:r>
              <a:rPr lang="en-US" b="1" dirty="0">
                <a:solidFill>
                  <a:schemeClr val="tx1"/>
                </a:solidFill>
              </a:rPr>
              <a:t>Simple Linear Regression: </a:t>
            </a:r>
            <a:r>
              <a:rPr lang="en-US" dirty="0">
                <a:solidFill>
                  <a:schemeClr val="tx1"/>
                </a:solidFill>
              </a:rPr>
              <a:t>The simple linear regression analysis with dividend as the predictor for stock_return_scaled produced a regression </a:t>
            </a:r>
            <a:r>
              <a:rPr lang="en-US" dirty="0" err="1">
                <a:solidFill>
                  <a:schemeClr val="tx1"/>
                </a:solidFill>
              </a:rPr>
              <a:t>equation:stock_return_scaled</a:t>
            </a:r>
            <a:r>
              <a:rPr lang="en-US" dirty="0">
                <a:solidFill>
                  <a:schemeClr val="tx1"/>
                </a:solidFill>
              </a:rPr>
              <a:t>=196.903−5.118×dividend. The p-value for the dividend coefficient was 0.801, indicating that dividend is not a statistically significant predictor of stock_return_scaled. The R-squared value of 0.0003594 shows that dividend explains virtually none of the variability in stock_return_scaled.</a:t>
            </a:r>
          </a:p>
          <a:p>
            <a:r>
              <a:rPr lang="en-US" b="1" dirty="0">
                <a:solidFill>
                  <a:schemeClr val="tx1"/>
                </a:solidFill>
              </a:rPr>
              <a:t>Multiple Linear Regression: </a:t>
            </a:r>
            <a:r>
              <a:rPr lang="en-US" dirty="0">
                <a:solidFill>
                  <a:schemeClr val="tx1"/>
                </a:solidFill>
              </a:rPr>
              <a:t>When all independent variables (return, market_overview, dividend, </a:t>
            </a:r>
            <a:r>
              <a:rPr lang="en-US" dirty="0" err="1">
                <a:solidFill>
                  <a:schemeClr val="tx1"/>
                </a:solidFill>
              </a:rPr>
              <a:t>earnings_ranking</a:t>
            </a:r>
            <a:r>
              <a:rPr lang="en-US" dirty="0">
                <a:solidFill>
                  <a:schemeClr val="tx1"/>
                </a:solidFill>
              </a:rPr>
              <a:t>, </a:t>
            </a:r>
            <a:r>
              <a:rPr lang="en-US" dirty="0" err="1">
                <a:solidFill>
                  <a:schemeClr val="tx1"/>
                </a:solidFill>
              </a:rPr>
              <a:t>debt_to_equity</a:t>
            </a:r>
            <a:r>
              <a:rPr lang="en-US" dirty="0">
                <a:solidFill>
                  <a:schemeClr val="tx1"/>
                </a:solidFill>
              </a:rPr>
              <a:t>, and </a:t>
            </a:r>
            <a:r>
              <a:rPr lang="en-US" dirty="0" err="1">
                <a:solidFill>
                  <a:schemeClr val="tx1"/>
                </a:solidFill>
              </a:rPr>
              <a:t>marketcap</a:t>
            </a:r>
            <a:r>
              <a:rPr lang="en-US" dirty="0">
                <a:solidFill>
                  <a:schemeClr val="tx1"/>
                </a:solidFill>
              </a:rPr>
              <a:t>) were included in the multiple linear regression model, the analysis revealed that none of the predictors had a statistically significant impact on stock_return_scaled. This was supported by the low R-squared value and high p-values for the coefficients.</a:t>
            </a:r>
          </a:p>
        </p:txBody>
      </p:sp>
      <p:sp>
        <p:nvSpPr>
          <p:cNvPr id="17" name="Slide Number Placeholder 16">
            <a:extLst>
              <a:ext uri="{FF2B5EF4-FFF2-40B4-BE49-F238E27FC236}">
                <a16:creationId xmlns:a16="http://schemas.microsoft.com/office/drawing/2014/main" id="{2721C696-EE3B-4915-93E1-66DF2BFAA704}"/>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15</a:t>
            </a:fld>
            <a:endParaRPr lang="en-US" dirty="0"/>
          </a:p>
        </p:txBody>
      </p:sp>
    </p:spTree>
    <p:extLst>
      <p:ext uri="{BB962C8B-B14F-4D97-AF65-F5344CB8AC3E}">
        <p14:creationId xmlns:p14="http://schemas.microsoft.com/office/powerpoint/2010/main" val="6385305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759141C-1B55-4299-A850-4D8621A5EFD4}"/>
              </a:ext>
            </a:extLst>
          </p:cNvPr>
          <p:cNvSpPr>
            <a:spLocks noGrp="1"/>
          </p:cNvSpPr>
          <p:nvPr>
            <p:ph type="ctrTitle"/>
          </p:nvPr>
        </p:nvSpPr>
        <p:spPr>
          <a:xfrm>
            <a:off x="369253" y="493867"/>
            <a:ext cx="11410908" cy="781722"/>
          </a:xfrm>
        </p:spPr>
        <p:txBody>
          <a:bodyPr>
            <a:noAutofit/>
          </a:bodyPr>
          <a:lstStyle/>
          <a:p>
            <a:r>
              <a:rPr lang="en-US" sz="4400" dirty="0"/>
              <a:t>Recommendations for Mr. John Hughes</a:t>
            </a:r>
          </a:p>
        </p:txBody>
      </p:sp>
      <p:sp>
        <p:nvSpPr>
          <p:cNvPr id="11" name="Subtitle 10">
            <a:extLst>
              <a:ext uri="{FF2B5EF4-FFF2-40B4-BE49-F238E27FC236}">
                <a16:creationId xmlns:a16="http://schemas.microsoft.com/office/drawing/2014/main" id="{E8F7DCF9-2134-48C6-884C-E431D040E1E2}"/>
              </a:ext>
            </a:extLst>
          </p:cNvPr>
          <p:cNvSpPr>
            <a:spLocks noGrp="1"/>
          </p:cNvSpPr>
          <p:nvPr>
            <p:ph type="subTitle" idx="1"/>
          </p:nvPr>
        </p:nvSpPr>
        <p:spPr>
          <a:xfrm>
            <a:off x="369253" y="1640714"/>
            <a:ext cx="11536742" cy="4683886"/>
          </a:xfrm>
        </p:spPr>
        <p:txBody>
          <a:bodyPr/>
          <a:lstStyle/>
          <a:p>
            <a:r>
              <a:rPr lang="en-US" b="1" dirty="0">
                <a:solidFill>
                  <a:schemeClr val="tx1"/>
                </a:solidFill>
              </a:rPr>
              <a:t>Re-Evaluate Predictors: </a:t>
            </a:r>
            <a:r>
              <a:rPr lang="en-US" dirty="0">
                <a:solidFill>
                  <a:schemeClr val="tx1"/>
                </a:solidFill>
              </a:rPr>
              <a:t>Since the current predictors (including dividend) do not significantly explain the variation in stock_return_scaled, it may be beneficial to explore other potential predictors or interactions between variables. A deeper investigation into industry-specific factors or additional financial metrics could provide more meaningful insights.</a:t>
            </a:r>
          </a:p>
          <a:p>
            <a:r>
              <a:rPr lang="en-US" b="1" dirty="0">
                <a:solidFill>
                  <a:schemeClr val="tx1"/>
                </a:solidFill>
              </a:rPr>
              <a:t>Data Transformation: </a:t>
            </a:r>
            <a:r>
              <a:rPr lang="en-US" dirty="0">
                <a:solidFill>
                  <a:schemeClr val="tx1"/>
                </a:solidFill>
              </a:rPr>
              <a:t>Given the right-skewed distribution of stock_return_scaled, consider applying transformations (such as logarithmic or square root) to normalize the data. This may improve the fit of the regression models and enhance the interpretability of the results.</a:t>
            </a:r>
          </a:p>
          <a:p>
            <a:r>
              <a:rPr lang="en-US" b="1" dirty="0">
                <a:solidFill>
                  <a:schemeClr val="tx1"/>
                </a:solidFill>
              </a:rPr>
              <a:t>Further Analysis: </a:t>
            </a:r>
            <a:r>
              <a:rPr lang="en-US" dirty="0">
                <a:solidFill>
                  <a:schemeClr val="tx1"/>
                </a:solidFill>
              </a:rPr>
              <a:t>Conduct more advanced analyses, such as multiple regression with interaction terms or non-linear models, to capture complex relationships. Additionally, performing time-series analysis if applicable could reveal trends and patterns not captured by static models.</a:t>
            </a:r>
            <a:br>
              <a:rPr lang="en-US" dirty="0">
                <a:solidFill>
                  <a:schemeClr val="tx1"/>
                </a:solidFill>
              </a:rPr>
            </a:br>
            <a:r>
              <a:rPr lang="en-US" b="1" dirty="0">
                <a:solidFill>
                  <a:schemeClr val="tx1"/>
                </a:solidFill>
              </a:rPr>
              <a:t>Model Validation: </a:t>
            </a:r>
            <a:r>
              <a:rPr lang="en-US" dirty="0">
                <a:solidFill>
                  <a:schemeClr val="tx1"/>
                </a:solidFill>
              </a:rPr>
              <a:t>Validate the models using cross-validation techniques or by applying them to an independent dataset to assess their generalizability and robustness. This will help ensure that the findings are not specific to the sample data and can be applied to other contexts.</a:t>
            </a:r>
          </a:p>
        </p:txBody>
      </p:sp>
      <p:sp>
        <p:nvSpPr>
          <p:cNvPr id="17" name="Slide Number Placeholder 16">
            <a:extLst>
              <a:ext uri="{FF2B5EF4-FFF2-40B4-BE49-F238E27FC236}">
                <a16:creationId xmlns:a16="http://schemas.microsoft.com/office/drawing/2014/main" id="{2721C696-EE3B-4915-93E1-66DF2BFAA704}"/>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16</a:t>
            </a:fld>
            <a:endParaRPr lang="en-US" dirty="0"/>
          </a:p>
        </p:txBody>
      </p:sp>
    </p:spTree>
    <p:extLst>
      <p:ext uri="{BB962C8B-B14F-4D97-AF65-F5344CB8AC3E}">
        <p14:creationId xmlns:p14="http://schemas.microsoft.com/office/powerpoint/2010/main" val="18076447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itle 53">
            <a:extLst>
              <a:ext uri="{FF2B5EF4-FFF2-40B4-BE49-F238E27FC236}">
                <a16:creationId xmlns:a16="http://schemas.microsoft.com/office/drawing/2014/main" id="{DBE49DF2-C4C7-4EC0-BF95-00C033956ED5}"/>
              </a:ext>
            </a:extLst>
          </p:cNvPr>
          <p:cNvSpPr>
            <a:spLocks noGrp="1"/>
          </p:cNvSpPr>
          <p:nvPr>
            <p:ph type="title"/>
          </p:nvPr>
        </p:nvSpPr>
        <p:spPr>
          <a:xfrm>
            <a:off x="444604" y="689389"/>
            <a:ext cx="5465225" cy="2637455"/>
          </a:xfrm>
        </p:spPr>
        <p:txBody>
          <a:bodyPr/>
          <a:lstStyle/>
          <a:p>
            <a:r>
              <a:rPr lang="en-US" dirty="0"/>
              <a:t>Thank you</a:t>
            </a:r>
          </a:p>
        </p:txBody>
      </p:sp>
      <p:pic>
        <p:nvPicPr>
          <p:cNvPr id="23" name="Picture Placeholder 22" descr="Person Writing at a desk ">
            <a:extLst>
              <a:ext uri="{FF2B5EF4-FFF2-40B4-BE49-F238E27FC236}">
                <a16:creationId xmlns:a16="http://schemas.microsoft.com/office/drawing/2014/main" id="{AFE73D3A-07DF-48F7-99A6-5D29F73D85C9}"/>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5996630" y="443884"/>
            <a:ext cx="5909831" cy="5879389"/>
          </a:xfrm>
        </p:spPr>
      </p:pic>
      <p:sp>
        <p:nvSpPr>
          <p:cNvPr id="7" name="Slide Number Placeholder 6">
            <a:extLst>
              <a:ext uri="{FF2B5EF4-FFF2-40B4-BE49-F238E27FC236}">
                <a16:creationId xmlns:a16="http://schemas.microsoft.com/office/drawing/2014/main" id="{4844C1BF-C224-4BC2-B070-F631007AA5DC}"/>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17</a:t>
            </a:fld>
            <a:endParaRPr lang="en-US" dirty="0"/>
          </a:p>
        </p:txBody>
      </p:sp>
    </p:spTree>
    <p:extLst>
      <p:ext uri="{BB962C8B-B14F-4D97-AF65-F5344CB8AC3E}">
        <p14:creationId xmlns:p14="http://schemas.microsoft.com/office/powerpoint/2010/main" val="1833651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E373538-F429-4D6C-BCA4-1AF41CA65DC5}"/>
              </a:ext>
            </a:extLst>
          </p:cNvPr>
          <p:cNvSpPr>
            <a:spLocks noGrp="1"/>
          </p:cNvSpPr>
          <p:nvPr>
            <p:ph type="title"/>
          </p:nvPr>
        </p:nvSpPr>
        <p:spPr>
          <a:xfrm>
            <a:off x="457200" y="3520914"/>
            <a:ext cx="5552414" cy="2727486"/>
          </a:xfrm>
          <a:prstGeom prst="rect">
            <a:avLst/>
          </a:prstGeom>
        </p:spPr>
        <p:txBody>
          <a:bodyPr/>
          <a:lstStyle/>
          <a:p>
            <a:r>
              <a:rPr lang="en-US" dirty="0">
                <a:solidFill>
                  <a:schemeClr val="accent1">
                    <a:lumMod val="75000"/>
                  </a:schemeClr>
                </a:solidFill>
              </a:rPr>
              <a:t>Agenda</a:t>
            </a:r>
          </a:p>
        </p:txBody>
      </p:sp>
      <p:pic>
        <p:nvPicPr>
          <p:cNvPr id="16" name="Picture Placeholder 15" descr="Desk, pencils and books on a wooden table">
            <a:extLst>
              <a:ext uri="{FF2B5EF4-FFF2-40B4-BE49-F238E27FC236}">
                <a16:creationId xmlns:a16="http://schemas.microsoft.com/office/drawing/2014/main" id="{530E2939-7141-45BF-9EC1-F7E0536B16C4}"/>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90500" y="195263"/>
            <a:ext cx="5837238" cy="2960687"/>
          </a:xfrm>
        </p:spPr>
      </p:pic>
      <p:pic>
        <p:nvPicPr>
          <p:cNvPr id="3" name="Picture Placeholder 2" descr="People working and talking, library">
            <a:extLst>
              <a:ext uri="{FF2B5EF4-FFF2-40B4-BE49-F238E27FC236}">
                <a16:creationId xmlns:a16="http://schemas.microsoft.com/office/drawing/2014/main" id="{C45C634B-D025-40A6-AD06-5E5FE8BB6EA9}"/>
              </a:ext>
            </a:extLst>
          </p:cNvPr>
          <p:cNvPicPr>
            <a:picLocks noGrp="1" noChangeAspect="1"/>
          </p:cNvPicPr>
          <p:nvPr>
            <p:ph type="pic" sz="quarter" idx="14"/>
          </p:nvPr>
        </p:nvPicPr>
        <p:blipFill rotWithShape="1">
          <a:blip r:embed="rId4"/>
          <a:srcRect t="11644" b="11644"/>
          <a:stretch/>
        </p:blipFill>
        <p:spPr>
          <a:xfrm>
            <a:off x="6164265" y="184840"/>
            <a:ext cx="5841996" cy="2987199"/>
          </a:xfrm>
        </p:spPr>
      </p:pic>
      <p:sp>
        <p:nvSpPr>
          <p:cNvPr id="12" name="Content Placeholder 11">
            <a:extLst>
              <a:ext uri="{FF2B5EF4-FFF2-40B4-BE49-F238E27FC236}">
                <a16:creationId xmlns:a16="http://schemas.microsoft.com/office/drawing/2014/main" id="{0EFA4165-8A1E-438E-9708-21F5EB58C422}"/>
              </a:ext>
            </a:extLst>
          </p:cNvPr>
          <p:cNvSpPr>
            <a:spLocks noGrp="1"/>
          </p:cNvSpPr>
          <p:nvPr>
            <p:ph sz="quarter" idx="15"/>
          </p:nvPr>
        </p:nvSpPr>
        <p:spPr>
          <a:xfrm>
            <a:off x="6192251" y="3610648"/>
            <a:ext cx="5816600" cy="2548018"/>
          </a:xfrm>
        </p:spPr>
        <p:txBody>
          <a:bodyPr>
            <a:normAutofit fontScale="92500" lnSpcReduction="20000"/>
          </a:bodyPr>
          <a:lstStyle/>
          <a:p>
            <a:r>
              <a:rPr lang="en-US" dirty="0"/>
              <a:t>Research Requirements</a:t>
            </a:r>
          </a:p>
          <a:p>
            <a:r>
              <a:rPr lang="en-US" dirty="0"/>
              <a:t>Statistics &amp; Histogram</a:t>
            </a:r>
          </a:p>
          <a:p>
            <a:r>
              <a:rPr lang="en-US" dirty="0"/>
              <a:t>T-Test</a:t>
            </a:r>
          </a:p>
          <a:p>
            <a:r>
              <a:rPr lang="en-US" dirty="0"/>
              <a:t>Linear Regression</a:t>
            </a:r>
          </a:p>
          <a:p>
            <a:r>
              <a:rPr lang="en-US" dirty="0"/>
              <a:t>Multivariate Regression</a:t>
            </a:r>
          </a:p>
          <a:p>
            <a:r>
              <a:rPr lang="en-US" dirty="0"/>
              <a:t>Conclusion</a:t>
            </a:r>
          </a:p>
        </p:txBody>
      </p:sp>
      <p:sp>
        <p:nvSpPr>
          <p:cNvPr id="19" name="Slide Number Placeholder 18">
            <a:extLst>
              <a:ext uri="{FF2B5EF4-FFF2-40B4-BE49-F238E27FC236}">
                <a16:creationId xmlns:a16="http://schemas.microsoft.com/office/drawing/2014/main" id="{908AAFE0-78EC-42BD-A61D-EA2275EADC40}"/>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2</a:t>
            </a:fld>
            <a:endParaRPr lang="en-US" dirty="0"/>
          </a:p>
        </p:txBody>
      </p:sp>
    </p:spTree>
    <p:extLst>
      <p:ext uri="{BB962C8B-B14F-4D97-AF65-F5344CB8AC3E}">
        <p14:creationId xmlns:p14="http://schemas.microsoft.com/office/powerpoint/2010/main" val="191244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C78657F-90AD-4505-B0A9-4FB8B5AE5AB1}"/>
              </a:ext>
            </a:extLst>
          </p:cNvPr>
          <p:cNvSpPr>
            <a:spLocks noGrp="1"/>
          </p:cNvSpPr>
          <p:nvPr>
            <p:ph type="title"/>
          </p:nvPr>
        </p:nvSpPr>
        <p:spPr>
          <a:xfrm>
            <a:off x="457200" y="725468"/>
            <a:ext cx="4173523" cy="1279502"/>
          </a:xfrm>
        </p:spPr>
        <p:txBody>
          <a:bodyPr>
            <a:normAutofit fontScale="90000"/>
          </a:bodyPr>
          <a:lstStyle/>
          <a:p>
            <a:r>
              <a:rPr lang="en-US" dirty="0"/>
              <a:t>Research Requirements</a:t>
            </a:r>
          </a:p>
        </p:txBody>
      </p:sp>
      <p:sp>
        <p:nvSpPr>
          <p:cNvPr id="12" name="Content Placeholder 11">
            <a:extLst>
              <a:ext uri="{FF2B5EF4-FFF2-40B4-BE49-F238E27FC236}">
                <a16:creationId xmlns:a16="http://schemas.microsoft.com/office/drawing/2014/main" id="{ECCFA51B-E7CF-4281-8CF6-3036F63B7B0A}"/>
              </a:ext>
            </a:extLst>
          </p:cNvPr>
          <p:cNvSpPr>
            <a:spLocks noGrp="1"/>
          </p:cNvSpPr>
          <p:nvPr>
            <p:ph sz="quarter" idx="15"/>
          </p:nvPr>
        </p:nvSpPr>
        <p:spPr>
          <a:xfrm>
            <a:off x="453104" y="2004971"/>
            <a:ext cx="11601876" cy="4311428"/>
          </a:xfrm>
        </p:spPr>
        <p:txBody>
          <a:bodyPr>
            <a:normAutofit fontScale="70000" lnSpcReduction="20000"/>
          </a:bodyPr>
          <a:lstStyle/>
          <a:p>
            <a:r>
              <a:rPr lang="en-US" dirty="0"/>
              <a:t>Mr. John Hughes seeks to analyze the impact of various industry-related factors on scaled stock returns. Specifically, he has two key research questions:</a:t>
            </a:r>
          </a:p>
          <a:p>
            <a:pPr lvl="1"/>
            <a:r>
              <a:rPr lang="en-US" sz="2300" dirty="0"/>
              <a:t>1. Effect of Dividend on Scaled Stock Return: </a:t>
            </a:r>
          </a:p>
          <a:p>
            <a:pPr marL="342900" indent="-342900">
              <a:buFont typeface="Arial" panose="020B0604020202020204" pitchFamily="34" charset="0"/>
              <a:buChar char="•"/>
            </a:pPr>
            <a:r>
              <a:rPr lang="en-US" dirty="0"/>
              <a:t>Objective: To determine how the variable "dividend" influences the scaled stock return.</a:t>
            </a:r>
          </a:p>
          <a:p>
            <a:pPr marL="342900" indent="-342900">
              <a:buFont typeface="Arial" panose="020B0604020202020204" pitchFamily="34" charset="0"/>
              <a:buChar char="•"/>
            </a:pPr>
            <a:r>
              <a:rPr lang="en-US" dirty="0"/>
              <a:t>Approach: Develop a linear regression model using "dividend" as the independent variable and "stock_return_scaled" as the dependent variable.</a:t>
            </a:r>
          </a:p>
          <a:p>
            <a:r>
              <a:rPr lang="en-US" sz="2300" dirty="0">
                <a:solidFill>
                  <a:schemeClr val="tx2"/>
                </a:solidFill>
              </a:rPr>
              <a:t>2. Effect of All Input Variables on Scaled Stock Return:</a:t>
            </a:r>
          </a:p>
          <a:p>
            <a:pPr marL="342900" indent="-342900">
              <a:buFont typeface="Arial" panose="020B0604020202020204" pitchFamily="34" charset="0"/>
              <a:buChar char="•"/>
            </a:pPr>
            <a:r>
              <a:rPr lang="en-US" dirty="0"/>
              <a:t>Objective: To evaluate how each of the input variables—return, market overview, dividend, earnings ranking, debt-to-equity, and market cap—affects the scaled stock return.</a:t>
            </a:r>
          </a:p>
          <a:p>
            <a:pPr marL="342900" indent="-342900">
              <a:buFont typeface="Arial" panose="020B0604020202020204" pitchFamily="34" charset="0"/>
              <a:buChar char="•"/>
            </a:pPr>
            <a:r>
              <a:rPr lang="en-US" dirty="0"/>
              <a:t>Approach: Create a multivariate regression model incorporating all independent variables to assess their combined impact on "stock_return_scaled.“</a:t>
            </a:r>
          </a:p>
          <a:p>
            <a:pPr lvl="1"/>
            <a:r>
              <a:rPr lang="en-US" dirty="0"/>
              <a:t>Dataset Details: </a:t>
            </a:r>
          </a:p>
          <a:p>
            <a:r>
              <a:rPr lang="en-US" dirty="0"/>
              <a:t>Observations: 180</a:t>
            </a:r>
          </a:p>
          <a:p>
            <a:r>
              <a:rPr lang="en-US" dirty="0"/>
              <a:t>Features: Independent Variables: return, market_overview, dividend, earnings_ranking, debt_to_equity, marketcap</a:t>
            </a:r>
          </a:p>
          <a:p>
            <a:r>
              <a:rPr lang="en-US" dirty="0"/>
              <a:t>Dependent Variable: stock_return_scaled</a:t>
            </a:r>
          </a:p>
          <a:p>
            <a:r>
              <a:rPr lang="en-US" sz="2400" dirty="0">
                <a:solidFill>
                  <a:schemeClr val="tx2"/>
                </a:solidFill>
              </a:rPr>
              <a:t>Purpose:</a:t>
            </a:r>
            <a:r>
              <a:rPr lang="en-US" dirty="0"/>
              <a:t> These analyses will provide insights into how individual and combined factors influence scaled stock returns, aiding in strategic decision-making.</a:t>
            </a:r>
          </a:p>
        </p:txBody>
      </p:sp>
      <p:sp>
        <p:nvSpPr>
          <p:cNvPr id="16" name="Slide Number Placeholder 15">
            <a:extLst>
              <a:ext uri="{FF2B5EF4-FFF2-40B4-BE49-F238E27FC236}">
                <a16:creationId xmlns:a16="http://schemas.microsoft.com/office/drawing/2014/main" id="{44B5FDB3-8D02-4902-BEC4-691A9ADD9662}"/>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3</a:t>
            </a:fld>
            <a:endParaRPr lang="en-US" dirty="0"/>
          </a:p>
        </p:txBody>
      </p:sp>
    </p:spTree>
    <p:extLst>
      <p:ext uri="{BB962C8B-B14F-4D97-AF65-F5344CB8AC3E}">
        <p14:creationId xmlns:p14="http://schemas.microsoft.com/office/powerpoint/2010/main" val="3465617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D84B76E-1817-4FCB-88F9-1F38E5FEAA17}"/>
              </a:ext>
            </a:extLst>
          </p:cNvPr>
          <p:cNvSpPr>
            <a:spLocks noGrp="1"/>
          </p:cNvSpPr>
          <p:nvPr>
            <p:ph type="ctrTitle"/>
          </p:nvPr>
        </p:nvSpPr>
        <p:spPr>
          <a:xfrm>
            <a:off x="-9890" y="1"/>
            <a:ext cx="6168182" cy="6857996"/>
          </a:xfrm>
        </p:spPr>
        <p:txBody>
          <a:bodyPr/>
          <a:lstStyle/>
          <a:p>
            <a:r>
              <a:rPr lang="en-US" dirty="0"/>
              <a:t>Statistic</a:t>
            </a:r>
          </a:p>
        </p:txBody>
      </p:sp>
      <p:grpSp>
        <p:nvGrpSpPr>
          <p:cNvPr id="50" name="Group 49">
            <a:extLst>
              <a:ext uri="{FF2B5EF4-FFF2-40B4-BE49-F238E27FC236}">
                <a16:creationId xmlns:a16="http://schemas.microsoft.com/office/drawing/2014/main" id="{1617A038-E307-4FF8-9DFC-8D289F058A1F}"/>
              </a:ext>
              <a:ext uri="{C183D7F6-B498-43B3-948B-1728B52AA6E4}">
                <adec:decorative xmlns:adec="http://schemas.microsoft.com/office/drawing/2017/decorative" val="1"/>
              </a:ext>
            </a:extLst>
          </p:cNvPr>
          <p:cNvGrpSpPr/>
          <p:nvPr/>
        </p:nvGrpSpPr>
        <p:grpSpPr>
          <a:xfrm>
            <a:off x="-11414" y="-1"/>
            <a:ext cx="12214827" cy="6858000"/>
            <a:chOff x="-6214" y="-1"/>
            <a:chExt cx="12214827" cy="6858000"/>
          </a:xfrm>
        </p:grpSpPr>
        <p:cxnSp>
          <p:nvCxnSpPr>
            <p:cNvPr id="51" name="Straight Connector 50">
              <a:extLst>
                <a:ext uri="{FF2B5EF4-FFF2-40B4-BE49-F238E27FC236}">
                  <a16:creationId xmlns:a16="http://schemas.microsoft.com/office/drawing/2014/main" id="{8670DFDE-7500-41EF-9E01-0E01C1EB15B6}"/>
                </a:ext>
              </a:extLst>
            </p:cNvPr>
            <p:cNvCxnSpPr>
              <a:cxnSpLocks/>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D72480DA-D02A-43BB-81C6-1291773C41F8}"/>
                </a:ext>
              </a:extLst>
            </p:cNvPr>
            <p:cNvCxnSpPr>
              <a:cxnSpLocks/>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F5D4C877-8086-42EC-89D7-A02FD4B5ABAE}"/>
                </a:ext>
              </a:extLst>
            </p:cNvPr>
            <p:cNvCxnSpPr>
              <a:cxnSpLocks/>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EA085DEF-90A1-401F-BEEF-C5E5B289F903}"/>
                </a:ext>
              </a:extLst>
            </p:cNvPr>
            <p:cNvCxnSpPr>
              <a:cxnSpLocks/>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9F143893-EA8F-4079-875B-AB582A9777A9}"/>
                </a:ext>
              </a:extLst>
            </p:cNvPr>
            <p:cNvCxnSpPr>
              <a:cxnSpLocks/>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B99D3FB-2730-4E39-BAEB-FAC29A07E2EC}"/>
                </a:ext>
              </a:extLst>
            </p:cNvPr>
            <p:cNvCxnSpPr>
              <a:cxnSpLocks/>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31617A5D-D0C6-453B-9043-239657F3DF6C}"/>
                </a:ext>
              </a:extLst>
            </p:cNvPr>
            <p:cNvCxnSpPr>
              <a:cxnSpLocks/>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D8A6E78-C2B8-4534-ADFF-041821ACAA44}"/>
                </a:ext>
              </a:extLst>
            </p:cNvPr>
            <p:cNvCxnSpPr>
              <a:cxnSpLocks/>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F1E0933-B634-4705-8E46-876C4322381C}"/>
                </a:ext>
              </a:extLst>
            </p:cNvPr>
            <p:cNvCxnSpPr>
              <a:cxnSpLocks/>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C1B78C8-78C8-4937-B115-E2AB464D2221}"/>
                </a:ext>
              </a:extLst>
            </p:cNvPr>
            <p:cNvCxnSpPr>
              <a:cxnSpLocks/>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F212D6F-EE68-412E-9C60-FCB6140F86D2}"/>
                </a:ext>
              </a:extLst>
            </p:cNvPr>
            <p:cNvCxnSpPr>
              <a:cxnSpLocks/>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1AD8A6E-A5E4-4DB1-9EAC-F1CB899D3F6B}"/>
                </a:ext>
              </a:extLst>
            </p:cNvPr>
            <p:cNvCxnSpPr>
              <a:cxnSpLocks/>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46B5B885-AD58-4159-A052-BB4AA39A1897}"/>
                </a:ext>
              </a:extLst>
            </p:cNvPr>
            <p:cNvCxnSpPr>
              <a:cxnSpLocks/>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5DA14ED-F34B-402F-A298-9230CC5EA93F}"/>
                </a:ext>
              </a:extLst>
            </p:cNvPr>
            <p:cNvCxnSpPr>
              <a:cxnSpLocks/>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4798901-00F2-4B2A-AC48-1602E5078041}"/>
                </a:ext>
              </a:extLst>
            </p:cNvPr>
            <p:cNvCxnSpPr>
              <a:cxnSpLocks/>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CD1150C8-101A-4910-A36C-F4D9BF76F3AB}"/>
                </a:ext>
              </a:extLst>
            </p:cNvPr>
            <p:cNvCxnSpPr>
              <a:cxnSpLocks/>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655835F-C536-4AE0-812A-FA84E8262FAF}"/>
                </a:ext>
              </a:extLst>
            </p:cNvPr>
            <p:cNvCxnSpPr>
              <a:cxnSpLocks/>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8E2C15F8-A657-4282-93A7-6D42E0D4577E}"/>
                </a:ext>
              </a:extLst>
            </p:cNvPr>
            <p:cNvCxnSpPr>
              <a:cxnSpLocks/>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FA43ED4-97A6-4EEF-9D81-226D11196A38}"/>
                </a:ext>
              </a:extLst>
            </p:cNvPr>
            <p:cNvCxnSpPr>
              <a:cxnSpLocks/>
            </p:cNvCxnSpPr>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DB557BE9-DEAE-426F-BC79-30115ECEDCDF}"/>
                </a:ext>
              </a:extLst>
            </p:cNvPr>
            <p:cNvCxnSpPr>
              <a:cxnSpLocks/>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662C5EE5-7745-40CA-9597-7BC4792A58D8}"/>
                </a:ext>
              </a:extLst>
            </p:cNvPr>
            <p:cNvCxnSpPr>
              <a:cxnSpLocks/>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5E95EFA3-63BE-4980-8407-B9568C6E0087}"/>
                </a:ext>
              </a:extLst>
            </p:cNvPr>
            <p:cNvCxnSpPr>
              <a:cxnSpLocks/>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68AA150B-2CA9-4D14-AAD1-68F0C6AF0A5D}"/>
                </a:ext>
              </a:extLst>
            </p:cNvPr>
            <p:cNvCxnSpPr>
              <a:cxnSpLocks/>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48901C8E-C6BF-4CB1-9A19-C43062A7F87F}"/>
                </a:ext>
              </a:extLst>
            </p:cNvPr>
            <p:cNvCxnSpPr>
              <a:cxnSpLocks/>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A0AF9691-09A3-4B2D-8462-08308F11797A}"/>
                </a:ext>
              </a:extLst>
            </p:cNvPr>
            <p:cNvCxnSpPr>
              <a:cxnSpLocks/>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34FD7EC-6693-44AD-AA45-E785E19F4AD3}"/>
                </a:ext>
              </a:extLst>
            </p:cNvPr>
            <p:cNvCxnSpPr>
              <a:cxnSpLocks/>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8FD6F9E0-8200-4453-9562-ED12FF5FC651}"/>
                </a:ext>
              </a:extLst>
            </p:cNvPr>
            <p:cNvCxnSpPr>
              <a:cxnSpLocks/>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0D7E3D24-A599-4C2C-AB05-B90E5F5B97A7}"/>
                </a:ext>
              </a:extLst>
            </p:cNvPr>
            <p:cNvCxnSpPr>
              <a:cxnSpLocks/>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graphicFrame>
        <p:nvGraphicFramePr>
          <p:cNvPr id="11" name="Table 10">
            <a:extLst>
              <a:ext uri="{FF2B5EF4-FFF2-40B4-BE49-F238E27FC236}">
                <a16:creationId xmlns:a16="http://schemas.microsoft.com/office/drawing/2014/main" id="{42B1C8A3-61A9-EEC4-AE76-8BD13D2A74B5}"/>
              </a:ext>
            </a:extLst>
          </p:cNvPr>
          <p:cNvGraphicFramePr>
            <a:graphicFrameLocks noGrp="1"/>
          </p:cNvGraphicFramePr>
          <p:nvPr>
            <p:extLst>
              <p:ext uri="{D42A27DB-BD31-4B8C-83A1-F6EECF244321}">
                <p14:modId xmlns:p14="http://schemas.microsoft.com/office/powerpoint/2010/main" val="3465452498"/>
              </p:ext>
            </p:extLst>
          </p:nvPr>
        </p:nvGraphicFramePr>
        <p:xfrm>
          <a:off x="616819" y="1876733"/>
          <a:ext cx="10981188" cy="609600"/>
        </p:xfrm>
        <a:graphic>
          <a:graphicData uri="http://schemas.openxmlformats.org/drawingml/2006/table">
            <a:tbl>
              <a:tblPr firstRow="1" bandRow="1">
                <a:tableStyleId>{7DF18680-E054-41AD-8BC1-D1AEF772440D}</a:tableStyleId>
              </a:tblPr>
              <a:tblGrid>
                <a:gridCol w="2745297">
                  <a:extLst>
                    <a:ext uri="{9D8B030D-6E8A-4147-A177-3AD203B41FA5}">
                      <a16:colId xmlns:a16="http://schemas.microsoft.com/office/drawing/2014/main" val="1180602300"/>
                    </a:ext>
                  </a:extLst>
                </a:gridCol>
                <a:gridCol w="2745297">
                  <a:extLst>
                    <a:ext uri="{9D8B030D-6E8A-4147-A177-3AD203B41FA5}">
                      <a16:colId xmlns:a16="http://schemas.microsoft.com/office/drawing/2014/main" val="2251743751"/>
                    </a:ext>
                  </a:extLst>
                </a:gridCol>
                <a:gridCol w="2745297">
                  <a:extLst>
                    <a:ext uri="{9D8B030D-6E8A-4147-A177-3AD203B41FA5}">
                      <a16:colId xmlns:a16="http://schemas.microsoft.com/office/drawing/2014/main" val="576405478"/>
                    </a:ext>
                  </a:extLst>
                </a:gridCol>
                <a:gridCol w="2745297">
                  <a:extLst>
                    <a:ext uri="{9D8B030D-6E8A-4147-A177-3AD203B41FA5}">
                      <a16:colId xmlns:a16="http://schemas.microsoft.com/office/drawing/2014/main" val="2347080163"/>
                    </a:ext>
                  </a:extLst>
                </a:gridCol>
              </a:tblGrid>
              <a:tr h="292302">
                <a:tc>
                  <a:txBody>
                    <a:bodyPr/>
                    <a:lstStyle/>
                    <a:p>
                      <a:r>
                        <a:rPr lang="en-US" sz="1400" dirty="0"/>
                        <a:t>Mean</a:t>
                      </a:r>
                    </a:p>
                  </a:txBody>
                  <a:tcPr/>
                </a:tc>
                <a:tc>
                  <a:txBody>
                    <a:bodyPr/>
                    <a:lstStyle/>
                    <a:p>
                      <a:r>
                        <a:rPr lang="en-US" sz="1400" dirty="0"/>
                        <a:t>Standard Deviation (SD)</a:t>
                      </a:r>
                    </a:p>
                  </a:txBody>
                  <a:tcPr/>
                </a:tc>
                <a:tc>
                  <a:txBody>
                    <a:bodyPr/>
                    <a:lstStyle/>
                    <a:p>
                      <a:r>
                        <a:rPr lang="en-US" sz="1400" dirty="0"/>
                        <a:t>Minimum</a:t>
                      </a:r>
                    </a:p>
                  </a:txBody>
                  <a:tcPr/>
                </a:tc>
                <a:tc>
                  <a:txBody>
                    <a:bodyPr/>
                    <a:lstStyle/>
                    <a:p>
                      <a:r>
                        <a:rPr lang="en-US" sz="1400" dirty="0"/>
                        <a:t>Maximum</a:t>
                      </a:r>
                    </a:p>
                  </a:txBody>
                  <a:tcPr/>
                </a:tc>
                <a:extLst>
                  <a:ext uri="{0D108BD9-81ED-4DB2-BD59-A6C34878D82A}">
                    <a16:rowId xmlns:a16="http://schemas.microsoft.com/office/drawing/2014/main" val="2950294572"/>
                  </a:ext>
                </a:extLst>
              </a:tr>
              <a:tr h="292302">
                <a:tc>
                  <a:txBody>
                    <a:bodyPr/>
                    <a:lstStyle/>
                    <a:p>
                      <a:r>
                        <a:rPr lang="en-US" sz="1400" dirty="0"/>
                        <a:t>3.45</a:t>
                      </a:r>
                    </a:p>
                  </a:txBody>
                  <a:tcPr/>
                </a:tc>
                <a:tc>
                  <a:txBody>
                    <a:bodyPr/>
                    <a:lstStyle/>
                    <a:p>
                      <a:r>
                        <a:rPr lang="en-US" sz="1400" dirty="0"/>
                        <a:t>1.20</a:t>
                      </a:r>
                    </a:p>
                  </a:txBody>
                  <a:tcPr/>
                </a:tc>
                <a:tc>
                  <a:txBody>
                    <a:bodyPr/>
                    <a:lstStyle/>
                    <a:p>
                      <a:r>
                        <a:rPr lang="en-US" sz="1400" dirty="0"/>
                        <a:t>0.50</a:t>
                      </a:r>
                    </a:p>
                  </a:txBody>
                  <a:tcPr/>
                </a:tc>
                <a:tc>
                  <a:txBody>
                    <a:bodyPr/>
                    <a:lstStyle/>
                    <a:p>
                      <a:r>
                        <a:rPr lang="en-US" sz="1400" dirty="0"/>
                        <a:t>6.80</a:t>
                      </a:r>
                    </a:p>
                  </a:txBody>
                  <a:tcPr/>
                </a:tc>
                <a:extLst>
                  <a:ext uri="{0D108BD9-81ED-4DB2-BD59-A6C34878D82A}">
                    <a16:rowId xmlns:a16="http://schemas.microsoft.com/office/drawing/2014/main" val="2329345647"/>
                  </a:ext>
                </a:extLst>
              </a:tr>
            </a:tbl>
          </a:graphicData>
        </a:graphic>
      </p:graphicFrame>
      <p:graphicFrame>
        <p:nvGraphicFramePr>
          <p:cNvPr id="12" name="Table 11">
            <a:extLst>
              <a:ext uri="{FF2B5EF4-FFF2-40B4-BE49-F238E27FC236}">
                <a16:creationId xmlns:a16="http://schemas.microsoft.com/office/drawing/2014/main" id="{C316D9B9-9150-705E-6F8B-A935BEE06E56}"/>
              </a:ext>
            </a:extLst>
          </p:cNvPr>
          <p:cNvGraphicFramePr>
            <a:graphicFrameLocks noGrp="1"/>
          </p:cNvGraphicFramePr>
          <p:nvPr>
            <p:extLst>
              <p:ext uri="{D42A27DB-BD31-4B8C-83A1-F6EECF244321}">
                <p14:modId xmlns:p14="http://schemas.microsoft.com/office/powerpoint/2010/main" val="296922593"/>
              </p:ext>
            </p:extLst>
          </p:nvPr>
        </p:nvGraphicFramePr>
        <p:xfrm>
          <a:off x="616819" y="3417299"/>
          <a:ext cx="10981188" cy="609600"/>
        </p:xfrm>
        <a:graphic>
          <a:graphicData uri="http://schemas.openxmlformats.org/drawingml/2006/table">
            <a:tbl>
              <a:tblPr firstRow="1" bandRow="1">
                <a:tableStyleId>{7DF18680-E054-41AD-8BC1-D1AEF772440D}</a:tableStyleId>
              </a:tblPr>
              <a:tblGrid>
                <a:gridCol w="2745297">
                  <a:extLst>
                    <a:ext uri="{9D8B030D-6E8A-4147-A177-3AD203B41FA5}">
                      <a16:colId xmlns:a16="http://schemas.microsoft.com/office/drawing/2014/main" val="1180602300"/>
                    </a:ext>
                  </a:extLst>
                </a:gridCol>
                <a:gridCol w="2745297">
                  <a:extLst>
                    <a:ext uri="{9D8B030D-6E8A-4147-A177-3AD203B41FA5}">
                      <a16:colId xmlns:a16="http://schemas.microsoft.com/office/drawing/2014/main" val="2251743751"/>
                    </a:ext>
                  </a:extLst>
                </a:gridCol>
                <a:gridCol w="2745297">
                  <a:extLst>
                    <a:ext uri="{9D8B030D-6E8A-4147-A177-3AD203B41FA5}">
                      <a16:colId xmlns:a16="http://schemas.microsoft.com/office/drawing/2014/main" val="576405478"/>
                    </a:ext>
                  </a:extLst>
                </a:gridCol>
                <a:gridCol w="2745297">
                  <a:extLst>
                    <a:ext uri="{9D8B030D-6E8A-4147-A177-3AD203B41FA5}">
                      <a16:colId xmlns:a16="http://schemas.microsoft.com/office/drawing/2014/main" val="2347080163"/>
                    </a:ext>
                  </a:extLst>
                </a:gridCol>
              </a:tblGrid>
              <a:tr h="292302">
                <a:tc>
                  <a:txBody>
                    <a:bodyPr/>
                    <a:lstStyle/>
                    <a:p>
                      <a:r>
                        <a:rPr lang="en-US" sz="1400"/>
                        <a:t>Mean</a:t>
                      </a:r>
                      <a:endParaRPr lang="en-US" sz="1400" dirty="0"/>
                    </a:p>
                  </a:txBody>
                  <a:tcPr/>
                </a:tc>
                <a:tc>
                  <a:txBody>
                    <a:bodyPr/>
                    <a:lstStyle/>
                    <a:p>
                      <a:r>
                        <a:rPr lang="en-US" sz="1400"/>
                        <a:t>Standard Deviation (SD)</a:t>
                      </a:r>
                      <a:endParaRPr lang="en-US" sz="1400" dirty="0"/>
                    </a:p>
                  </a:txBody>
                  <a:tcPr/>
                </a:tc>
                <a:tc>
                  <a:txBody>
                    <a:bodyPr/>
                    <a:lstStyle/>
                    <a:p>
                      <a:r>
                        <a:rPr lang="en-US" sz="1400"/>
                        <a:t>Minimum</a:t>
                      </a:r>
                      <a:endParaRPr lang="en-US" sz="1400" dirty="0"/>
                    </a:p>
                  </a:txBody>
                  <a:tcPr/>
                </a:tc>
                <a:tc>
                  <a:txBody>
                    <a:bodyPr/>
                    <a:lstStyle/>
                    <a:p>
                      <a:r>
                        <a:rPr lang="en-US" sz="1400"/>
                        <a:t>Maximum</a:t>
                      </a:r>
                      <a:endParaRPr lang="en-US" sz="1400" dirty="0"/>
                    </a:p>
                  </a:txBody>
                  <a:tcPr/>
                </a:tc>
                <a:extLst>
                  <a:ext uri="{0D108BD9-81ED-4DB2-BD59-A6C34878D82A}">
                    <a16:rowId xmlns:a16="http://schemas.microsoft.com/office/drawing/2014/main" val="2950294572"/>
                  </a:ext>
                </a:extLst>
              </a:tr>
              <a:tr h="292302">
                <a:tc>
                  <a:txBody>
                    <a:bodyPr/>
                    <a:lstStyle/>
                    <a:p>
                      <a:r>
                        <a:rPr lang="en-US" sz="1400" dirty="0">
                          <a:effectLst/>
                        </a:rPr>
                        <a:t>2617.4611111</a:t>
                      </a:r>
                      <a:endParaRPr lang="en-US" sz="1400" dirty="0"/>
                    </a:p>
                  </a:txBody>
                  <a:tcPr/>
                </a:tc>
                <a:tc>
                  <a:txBody>
                    <a:bodyPr/>
                    <a:lstStyle/>
                    <a:p>
                      <a:r>
                        <a:rPr lang="en-US" sz="1400" dirty="0">
                          <a:effectLst/>
                        </a:rPr>
                        <a:t>1354.3520843</a:t>
                      </a:r>
                      <a:endParaRPr lang="en-US" sz="1400" dirty="0"/>
                    </a:p>
                  </a:txBody>
                  <a:tcPr/>
                </a:tc>
                <a:tc>
                  <a:txBody>
                    <a:bodyPr/>
                    <a:lstStyle/>
                    <a:p>
                      <a:r>
                        <a:rPr lang="en-US" sz="1400" dirty="0">
                          <a:effectLst/>
                        </a:rPr>
                        <a:t>202.00000</a:t>
                      </a:r>
                      <a:endParaRPr lang="en-US" sz="1400" dirty="0"/>
                    </a:p>
                  </a:txBody>
                  <a:tcPr/>
                </a:tc>
                <a:tc>
                  <a:txBody>
                    <a:bodyPr/>
                    <a:lstStyle/>
                    <a:p>
                      <a:r>
                        <a:rPr lang="en-US" sz="1400" dirty="0">
                          <a:effectLst/>
                        </a:rPr>
                        <a:t>4796.0000</a:t>
                      </a:r>
                      <a:endParaRPr lang="en-US" sz="1400" dirty="0"/>
                    </a:p>
                  </a:txBody>
                  <a:tcPr/>
                </a:tc>
                <a:extLst>
                  <a:ext uri="{0D108BD9-81ED-4DB2-BD59-A6C34878D82A}">
                    <a16:rowId xmlns:a16="http://schemas.microsoft.com/office/drawing/2014/main" val="2329345647"/>
                  </a:ext>
                </a:extLst>
              </a:tr>
            </a:tbl>
          </a:graphicData>
        </a:graphic>
      </p:graphicFrame>
      <p:graphicFrame>
        <p:nvGraphicFramePr>
          <p:cNvPr id="13" name="Table 12">
            <a:extLst>
              <a:ext uri="{FF2B5EF4-FFF2-40B4-BE49-F238E27FC236}">
                <a16:creationId xmlns:a16="http://schemas.microsoft.com/office/drawing/2014/main" id="{3490B3CC-F86C-C7AE-3A5A-24692B965FA0}"/>
              </a:ext>
            </a:extLst>
          </p:cNvPr>
          <p:cNvGraphicFramePr>
            <a:graphicFrameLocks noGrp="1"/>
          </p:cNvGraphicFramePr>
          <p:nvPr>
            <p:extLst>
              <p:ext uri="{D42A27DB-BD31-4B8C-83A1-F6EECF244321}">
                <p14:modId xmlns:p14="http://schemas.microsoft.com/office/powerpoint/2010/main" val="4014703185"/>
              </p:ext>
            </p:extLst>
          </p:nvPr>
        </p:nvGraphicFramePr>
        <p:xfrm>
          <a:off x="577380" y="5300550"/>
          <a:ext cx="10981188" cy="609600"/>
        </p:xfrm>
        <a:graphic>
          <a:graphicData uri="http://schemas.openxmlformats.org/drawingml/2006/table">
            <a:tbl>
              <a:tblPr firstRow="1" bandRow="1">
                <a:tableStyleId>{7DF18680-E054-41AD-8BC1-D1AEF772440D}</a:tableStyleId>
              </a:tblPr>
              <a:tblGrid>
                <a:gridCol w="2745297">
                  <a:extLst>
                    <a:ext uri="{9D8B030D-6E8A-4147-A177-3AD203B41FA5}">
                      <a16:colId xmlns:a16="http://schemas.microsoft.com/office/drawing/2014/main" val="1180602300"/>
                    </a:ext>
                  </a:extLst>
                </a:gridCol>
                <a:gridCol w="2745297">
                  <a:extLst>
                    <a:ext uri="{9D8B030D-6E8A-4147-A177-3AD203B41FA5}">
                      <a16:colId xmlns:a16="http://schemas.microsoft.com/office/drawing/2014/main" val="2251743751"/>
                    </a:ext>
                  </a:extLst>
                </a:gridCol>
                <a:gridCol w="2745297">
                  <a:extLst>
                    <a:ext uri="{9D8B030D-6E8A-4147-A177-3AD203B41FA5}">
                      <a16:colId xmlns:a16="http://schemas.microsoft.com/office/drawing/2014/main" val="576405478"/>
                    </a:ext>
                  </a:extLst>
                </a:gridCol>
                <a:gridCol w="2745297">
                  <a:extLst>
                    <a:ext uri="{9D8B030D-6E8A-4147-A177-3AD203B41FA5}">
                      <a16:colId xmlns:a16="http://schemas.microsoft.com/office/drawing/2014/main" val="2347080163"/>
                    </a:ext>
                  </a:extLst>
                </a:gridCol>
              </a:tblGrid>
              <a:tr h="292302">
                <a:tc>
                  <a:txBody>
                    <a:bodyPr/>
                    <a:lstStyle/>
                    <a:p>
                      <a:r>
                        <a:rPr lang="en-US" sz="1400" dirty="0"/>
                        <a:t>Mean</a:t>
                      </a:r>
                    </a:p>
                  </a:txBody>
                  <a:tcPr/>
                </a:tc>
                <a:tc>
                  <a:txBody>
                    <a:bodyPr/>
                    <a:lstStyle/>
                    <a:p>
                      <a:r>
                        <a:rPr lang="en-US" sz="1400" dirty="0"/>
                        <a:t>Standard Deviation (SD)</a:t>
                      </a:r>
                    </a:p>
                  </a:txBody>
                  <a:tcPr/>
                </a:tc>
                <a:tc>
                  <a:txBody>
                    <a:bodyPr/>
                    <a:lstStyle/>
                    <a:p>
                      <a:r>
                        <a:rPr lang="en-US" sz="1400" dirty="0"/>
                        <a:t>Minimum</a:t>
                      </a:r>
                    </a:p>
                  </a:txBody>
                  <a:tcPr/>
                </a:tc>
                <a:tc>
                  <a:txBody>
                    <a:bodyPr/>
                    <a:lstStyle/>
                    <a:p>
                      <a:r>
                        <a:rPr lang="en-US" sz="1400" dirty="0"/>
                        <a:t>Maximum</a:t>
                      </a:r>
                    </a:p>
                  </a:txBody>
                  <a:tcPr/>
                </a:tc>
                <a:extLst>
                  <a:ext uri="{0D108BD9-81ED-4DB2-BD59-A6C34878D82A}">
                    <a16:rowId xmlns:a16="http://schemas.microsoft.com/office/drawing/2014/main" val="2950294572"/>
                  </a:ext>
                </a:extLst>
              </a:tr>
              <a:tr h="292302">
                <a:tc>
                  <a:txBody>
                    <a:bodyPr/>
                    <a:lstStyle/>
                    <a:p>
                      <a:r>
                        <a:rPr lang="en-US" sz="1400" dirty="0">
                          <a:effectLst/>
                        </a:rPr>
                        <a:t>23.9111111</a:t>
                      </a:r>
                      <a:endParaRPr lang="en-US" sz="1400" dirty="0"/>
                    </a:p>
                  </a:txBody>
                  <a:tcPr/>
                </a:tc>
                <a:tc>
                  <a:txBody>
                    <a:bodyPr/>
                    <a:lstStyle/>
                    <a:p>
                      <a:r>
                        <a:rPr lang="en-US" sz="1400" dirty="0">
                          <a:effectLst/>
                        </a:rPr>
                        <a:t>14.0987296</a:t>
                      </a:r>
                      <a:endParaRPr lang="en-US" sz="1400" dirty="0"/>
                    </a:p>
                  </a:txBody>
                  <a:tcPr/>
                </a:tc>
                <a:tc>
                  <a:txBody>
                    <a:bodyPr/>
                    <a:lstStyle/>
                    <a:p>
                      <a:r>
                        <a:rPr lang="en-US" sz="1400" dirty="0">
                          <a:effectLst/>
                        </a:rPr>
                        <a:t>1.00000</a:t>
                      </a:r>
                      <a:endParaRPr lang="en-US" sz="1400" dirty="0"/>
                    </a:p>
                  </a:txBody>
                  <a:tcPr/>
                </a:tc>
                <a:tc>
                  <a:txBody>
                    <a:bodyPr/>
                    <a:lstStyle/>
                    <a:p>
                      <a:r>
                        <a:rPr lang="en-US" sz="1400" dirty="0">
                          <a:effectLst/>
                        </a:rPr>
                        <a:t>49.0000</a:t>
                      </a:r>
                      <a:endParaRPr lang="en-US" sz="1400" dirty="0"/>
                    </a:p>
                  </a:txBody>
                  <a:tcPr/>
                </a:tc>
                <a:extLst>
                  <a:ext uri="{0D108BD9-81ED-4DB2-BD59-A6C34878D82A}">
                    <a16:rowId xmlns:a16="http://schemas.microsoft.com/office/drawing/2014/main" val="2329345647"/>
                  </a:ext>
                </a:extLst>
              </a:tr>
            </a:tbl>
          </a:graphicData>
        </a:graphic>
      </p:graphicFrame>
      <p:sp>
        <p:nvSpPr>
          <p:cNvPr id="14" name="TextBox 13">
            <a:extLst>
              <a:ext uri="{FF2B5EF4-FFF2-40B4-BE49-F238E27FC236}">
                <a16:creationId xmlns:a16="http://schemas.microsoft.com/office/drawing/2014/main" id="{B33295BE-4A74-46B9-B4D8-6EB325AF86DD}"/>
              </a:ext>
            </a:extLst>
          </p:cNvPr>
          <p:cNvSpPr txBox="1"/>
          <p:nvPr/>
        </p:nvSpPr>
        <p:spPr>
          <a:xfrm>
            <a:off x="577380" y="1510793"/>
            <a:ext cx="985478" cy="307777"/>
          </a:xfrm>
          <a:prstGeom prst="rect">
            <a:avLst/>
          </a:prstGeom>
          <a:noFill/>
        </p:spPr>
        <p:txBody>
          <a:bodyPr wrap="square" rtlCol="0">
            <a:spAutoFit/>
          </a:bodyPr>
          <a:lstStyle/>
          <a:p>
            <a:r>
              <a:rPr lang="en-US" sz="1400" b="1" dirty="0">
                <a:solidFill>
                  <a:schemeClr val="lt1"/>
                </a:solidFill>
              </a:rPr>
              <a:t>Dividend</a:t>
            </a:r>
          </a:p>
        </p:txBody>
      </p:sp>
      <p:sp>
        <p:nvSpPr>
          <p:cNvPr id="15" name="TextBox 14">
            <a:extLst>
              <a:ext uri="{FF2B5EF4-FFF2-40B4-BE49-F238E27FC236}">
                <a16:creationId xmlns:a16="http://schemas.microsoft.com/office/drawing/2014/main" id="{4949CFB5-6F62-34CA-185D-0A82001C2B84}"/>
              </a:ext>
            </a:extLst>
          </p:cNvPr>
          <p:cNvSpPr txBox="1"/>
          <p:nvPr/>
        </p:nvSpPr>
        <p:spPr>
          <a:xfrm>
            <a:off x="577380" y="3022717"/>
            <a:ext cx="985478" cy="307777"/>
          </a:xfrm>
          <a:prstGeom prst="rect">
            <a:avLst/>
          </a:prstGeom>
          <a:noFill/>
        </p:spPr>
        <p:txBody>
          <a:bodyPr wrap="square" rtlCol="0">
            <a:spAutoFit/>
          </a:bodyPr>
          <a:lstStyle/>
          <a:p>
            <a:r>
              <a:rPr lang="en-US" sz="1400" b="1" dirty="0">
                <a:solidFill>
                  <a:schemeClr val="lt1"/>
                </a:solidFill>
              </a:rPr>
              <a:t>Return</a:t>
            </a:r>
          </a:p>
        </p:txBody>
      </p:sp>
      <p:sp>
        <p:nvSpPr>
          <p:cNvPr id="16" name="TextBox 15">
            <a:extLst>
              <a:ext uri="{FF2B5EF4-FFF2-40B4-BE49-F238E27FC236}">
                <a16:creationId xmlns:a16="http://schemas.microsoft.com/office/drawing/2014/main" id="{0D1FAAA2-4666-33B1-5AF5-D7B90A94C998}"/>
              </a:ext>
            </a:extLst>
          </p:cNvPr>
          <p:cNvSpPr txBox="1"/>
          <p:nvPr/>
        </p:nvSpPr>
        <p:spPr>
          <a:xfrm>
            <a:off x="578706" y="4992772"/>
            <a:ext cx="1800021" cy="307777"/>
          </a:xfrm>
          <a:prstGeom prst="rect">
            <a:avLst/>
          </a:prstGeom>
          <a:noFill/>
        </p:spPr>
        <p:txBody>
          <a:bodyPr wrap="square" rtlCol="0">
            <a:spAutoFit/>
          </a:bodyPr>
          <a:lstStyle/>
          <a:p>
            <a:r>
              <a:rPr lang="en-US" sz="1400" b="1" dirty="0">
                <a:solidFill>
                  <a:schemeClr val="lt1"/>
                </a:solidFill>
              </a:rPr>
              <a:t>Earnings Ranking:</a:t>
            </a:r>
          </a:p>
        </p:txBody>
      </p:sp>
      <p:sp>
        <p:nvSpPr>
          <p:cNvPr id="17" name="TextBox 16">
            <a:extLst>
              <a:ext uri="{FF2B5EF4-FFF2-40B4-BE49-F238E27FC236}">
                <a16:creationId xmlns:a16="http://schemas.microsoft.com/office/drawing/2014/main" id="{1E2CC30B-386F-8FBC-4CCA-22523C5252E7}"/>
              </a:ext>
            </a:extLst>
          </p:cNvPr>
          <p:cNvSpPr txBox="1"/>
          <p:nvPr/>
        </p:nvSpPr>
        <p:spPr>
          <a:xfrm>
            <a:off x="616819" y="2558642"/>
            <a:ext cx="10657982" cy="369332"/>
          </a:xfrm>
          <a:prstGeom prst="rect">
            <a:avLst/>
          </a:prstGeom>
          <a:noFill/>
        </p:spPr>
        <p:txBody>
          <a:bodyPr wrap="square" rtlCol="0">
            <a:spAutoFit/>
          </a:bodyPr>
          <a:lstStyle/>
          <a:p>
            <a:r>
              <a:rPr lang="en-US" b="1" dirty="0"/>
              <a:t>Insight</a:t>
            </a:r>
            <a:r>
              <a:rPr lang="en-US" dirty="0"/>
              <a:t>: The binary nature of this variable is evident, with roughly half of the companies paying dividends.</a:t>
            </a:r>
          </a:p>
        </p:txBody>
      </p:sp>
      <p:sp>
        <p:nvSpPr>
          <p:cNvPr id="18" name="TextBox 17">
            <a:extLst>
              <a:ext uri="{FF2B5EF4-FFF2-40B4-BE49-F238E27FC236}">
                <a16:creationId xmlns:a16="http://schemas.microsoft.com/office/drawing/2014/main" id="{453257EF-AFCE-1BA5-F30C-30AD45A6284A}"/>
              </a:ext>
            </a:extLst>
          </p:cNvPr>
          <p:cNvSpPr txBox="1"/>
          <p:nvPr/>
        </p:nvSpPr>
        <p:spPr>
          <a:xfrm>
            <a:off x="523164" y="4228947"/>
            <a:ext cx="10657982" cy="646331"/>
          </a:xfrm>
          <a:prstGeom prst="rect">
            <a:avLst/>
          </a:prstGeom>
          <a:noFill/>
        </p:spPr>
        <p:txBody>
          <a:bodyPr wrap="square" rtlCol="0">
            <a:spAutoFit/>
          </a:bodyPr>
          <a:lstStyle/>
          <a:p>
            <a:r>
              <a:rPr lang="en-US" b="1" dirty="0"/>
              <a:t>Insight: </a:t>
            </a:r>
            <a:r>
              <a:rPr lang="en-US" dirty="0"/>
              <a:t>The large standard deviation relative to the mean indicates a wide dispersion in the returns, with some companies showing significantly higher or lower returns.</a:t>
            </a:r>
          </a:p>
        </p:txBody>
      </p:sp>
      <p:sp>
        <p:nvSpPr>
          <p:cNvPr id="19" name="TextBox 18">
            <a:extLst>
              <a:ext uri="{FF2B5EF4-FFF2-40B4-BE49-F238E27FC236}">
                <a16:creationId xmlns:a16="http://schemas.microsoft.com/office/drawing/2014/main" id="{11493BFE-6D8A-4A7D-BCEB-3B1C2933756B}"/>
              </a:ext>
            </a:extLst>
          </p:cNvPr>
          <p:cNvSpPr txBox="1"/>
          <p:nvPr/>
        </p:nvSpPr>
        <p:spPr>
          <a:xfrm>
            <a:off x="570315" y="5995595"/>
            <a:ext cx="10657982" cy="646331"/>
          </a:xfrm>
          <a:prstGeom prst="rect">
            <a:avLst/>
          </a:prstGeom>
          <a:noFill/>
        </p:spPr>
        <p:txBody>
          <a:bodyPr wrap="square" rtlCol="0">
            <a:spAutoFit/>
          </a:bodyPr>
          <a:lstStyle/>
          <a:p>
            <a:r>
              <a:rPr lang="en-US" b="1" dirty="0"/>
              <a:t>Insight:</a:t>
            </a:r>
            <a:r>
              <a:rPr lang="en-US" dirty="0"/>
              <a:t> The variation in earnings ranking is quite significant, suggesting a diverse set of companies in terms of financial performance.</a:t>
            </a:r>
          </a:p>
        </p:txBody>
      </p:sp>
    </p:spTree>
    <p:extLst>
      <p:ext uri="{BB962C8B-B14F-4D97-AF65-F5344CB8AC3E}">
        <p14:creationId xmlns:p14="http://schemas.microsoft.com/office/powerpoint/2010/main" val="4226930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D84B76E-1817-4FCB-88F9-1F38E5FEAA17}"/>
              </a:ext>
            </a:extLst>
          </p:cNvPr>
          <p:cNvSpPr>
            <a:spLocks noGrp="1"/>
          </p:cNvSpPr>
          <p:nvPr>
            <p:ph type="ctrTitle"/>
          </p:nvPr>
        </p:nvSpPr>
        <p:spPr>
          <a:xfrm>
            <a:off x="-9890" y="1"/>
            <a:ext cx="6168182" cy="6857996"/>
          </a:xfrm>
        </p:spPr>
        <p:txBody>
          <a:bodyPr/>
          <a:lstStyle/>
          <a:p>
            <a:r>
              <a:rPr lang="en-US" dirty="0"/>
              <a:t>Statistic</a:t>
            </a:r>
          </a:p>
        </p:txBody>
      </p:sp>
      <p:grpSp>
        <p:nvGrpSpPr>
          <p:cNvPr id="50" name="Group 49">
            <a:extLst>
              <a:ext uri="{FF2B5EF4-FFF2-40B4-BE49-F238E27FC236}">
                <a16:creationId xmlns:a16="http://schemas.microsoft.com/office/drawing/2014/main" id="{1617A038-E307-4FF8-9DFC-8D289F058A1F}"/>
              </a:ext>
              <a:ext uri="{C183D7F6-B498-43B3-948B-1728B52AA6E4}">
                <adec:decorative xmlns:adec="http://schemas.microsoft.com/office/drawing/2017/decorative" val="1"/>
              </a:ext>
            </a:extLst>
          </p:cNvPr>
          <p:cNvGrpSpPr/>
          <p:nvPr/>
        </p:nvGrpSpPr>
        <p:grpSpPr>
          <a:xfrm>
            <a:off x="-11414" y="-1"/>
            <a:ext cx="12214827" cy="6858000"/>
            <a:chOff x="-6214" y="-1"/>
            <a:chExt cx="12214827" cy="6858000"/>
          </a:xfrm>
        </p:grpSpPr>
        <p:cxnSp>
          <p:nvCxnSpPr>
            <p:cNvPr id="51" name="Straight Connector 50">
              <a:extLst>
                <a:ext uri="{FF2B5EF4-FFF2-40B4-BE49-F238E27FC236}">
                  <a16:creationId xmlns:a16="http://schemas.microsoft.com/office/drawing/2014/main" id="{8670DFDE-7500-41EF-9E01-0E01C1EB15B6}"/>
                </a:ext>
              </a:extLst>
            </p:cNvPr>
            <p:cNvCxnSpPr>
              <a:cxnSpLocks/>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D72480DA-D02A-43BB-81C6-1291773C41F8}"/>
                </a:ext>
              </a:extLst>
            </p:cNvPr>
            <p:cNvCxnSpPr>
              <a:cxnSpLocks/>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F5D4C877-8086-42EC-89D7-A02FD4B5ABAE}"/>
                </a:ext>
              </a:extLst>
            </p:cNvPr>
            <p:cNvCxnSpPr>
              <a:cxnSpLocks/>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EA085DEF-90A1-401F-BEEF-C5E5B289F903}"/>
                </a:ext>
              </a:extLst>
            </p:cNvPr>
            <p:cNvCxnSpPr>
              <a:cxnSpLocks/>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9F143893-EA8F-4079-875B-AB582A9777A9}"/>
                </a:ext>
              </a:extLst>
            </p:cNvPr>
            <p:cNvCxnSpPr>
              <a:cxnSpLocks/>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B99D3FB-2730-4E39-BAEB-FAC29A07E2EC}"/>
                </a:ext>
              </a:extLst>
            </p:cNvPr>
            <p:cNvCxnSpPr>
              <a:cxnSpLocks/>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31617A5D-D0C6-453B-9043-239657F3DF6C}"/>
                </a:ext>
              </a:extLst>
            </p:cNvPr>
            <p:cNvCxnSpPr>
              <a:cxnSpLocks/>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D8A6E78-C2B8-4534-ADFF-041821ACAA44}"/>
                </a:ext>
              </a:extLst>
            </p:cNvPr>
            <p:cNvCxnSpPr>
              <a:cxnSpLocks/>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F1E0933-B634-4705-8E46-876C4322381C}"/>
                </a:ext>
              </a:extLst>
            </p:cNvPr>
            <p:cNvCxnSpPr>
              <a:cxnSpLocks/>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C1B78C8-78C8-4937-B115-E2AB464D2221}"/>
                </a:ext>
              </a:extLst>
            </p:cNvPr>
            <p:cNvCxnSpPr>
              <a:cxnSpLocks/>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F212D6F-EE68-412E-9C60-FCB6140F86D2}"/>
                </a:ext>
              </a:extLst>
            </p:cNvPr>
            <p:cNvCxnSpPr>
              <a:cxnSpLocks/>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1AD8A6E-A5E4-4DB1-9EAC-F1CB899D3F6B}"/>
                </a:ext>
              </a:extLst>
            </p:cNvPr>
            <p:cNvCxnSpPr>
              <a:cxnSpLocks/>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46B5B885-AD58-4159-A052-BB4AA39A1897}"/>
                </a:ext>
              </a:extLst>
            </p:cNvPr>
            <p:cNvCxnSpPr>
              <a:cxnSpLocks/>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5DA14ED-F34B-402F-A298-9230CC5EA93F}"/>
                </a:ext>
              </a:extLst>
            </p:cNvPr>
            <p:cNvCxnSpPr>
              <a:cxnSpLocks/>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4798901-00F2-4B2A-AC48-1602E5078041}"/>
                </a:ext>
              </a:extLst>
            </p:cNvPr>
            <p:cNvCxnSpPr>
              <a:cxnSpLocks/>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CD1150C8-101A-4910-A36C-F4D9BF76F3AB}"/>
                </a:ext>
              </a:extLst>
            </p:cNvPr>
            <p:cNvCxnSpPr>
              <a:cxnSpLocks/>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655835F-C536-4AE0-812A-FA84E8262FAF}"/>
                </a:ext>
              </a:extLst>
            </p:cNvPr>
            <p:cNvCxnSpPr>
              <a:cxnSpLocks/>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8E2C15F8-A657-4282-93A7-6D42E0D4577E}"/>
                </a:ext>
              </a:extLst>
            </p:cNvPr>
            <p:cNvCxnSpPr>
              <a:cxnSpLocks/>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FA43ED4-97A6-4EEF-9D81-226D11196A38}"/>
                </a:ext>
              </a:extLst>
            </p:cNvPr>
            <p:cNvCxnSpPr>
              <a:cxnSpLocks/>
            </p:cNvCxnSpPr>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DB557BE9-DEAE-426F-BC79-30115ECEDCDF}"/>
                </a:ext>
              </a:extLst>
            </p:cNvPr>
            <p:cNvCxnSpPr>
              <a:cxnSpLocks/>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662C5EE5-7745-40CA-9597-7BC4792A58D8}"/>
                </a:ext>
              </a:extLst>
            </p:cNvPr>
            <p:cNvCxnSpPr>
              <a:cxnSpLocks/>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5E95EFA3-63BE-4980-8407-B9568C6E0087}"/>
                </a:ext>
              </a:extLst>
            </p:cNvPr>
            <p:cNvCxnSpPr>
              <a:cxnSpLocks/>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68AA150B-2CA9-4D14-AAD1-68F0C6AF0A5D}"/>
                </a:ext>
              </a:extLst>
            </p:cNvPr>
            <p:cNvCxnSpPr>
              <a:cxnSpLocks/>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48901C8E-C6BF-4CB1-9A19-C43062A7F87F}"/>
                </a:ext>
              </a:extLst>
            </p:cNvPr>
            <p:cNvCxnSpPr>
              <a:cxnSpLocks/>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A0AF9691-09A3-4B2D-8462-08308F11797A}"/>
                </a:ext>
              </a:extLst>
            </p:cNvPr>
            <p:cNvCxnSpPr>
              <a:cxnSpLocks/>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34FD7EC-6693-44AD-AA45-E785E19F4AD3}"/>
                </a:ext>
              </a:extLst>
            </p:cNvPr>
            <p:cNvCxnSpPr>
              <a:cxnSpLocks/>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8FD6F9E0-8200-4453-9562-ED12FF5FC651}"/>
                </a:ext>
              </a:extLst>
            </p:cNvPr>
            <p:cNvCxnSpPr>
              <a:cxnSpLocks/>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0D7E3D24-A599-4C2C-AB05-B90E5F5B97A7}"/>
                </a:ext>
              </a:extLst>
            </p:cNvPr>
            <p:cNvCxnSpPr>
              <a:cxnSpLocks/>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graphicFrame>
        <p:nvGraphicFramePr>
          <p:cNvPr id="11" name="Table 10">
            <a:extLst>
              <a:ext uri="{FF2B5EF4-FFF2-40B4-BE49-F238E27FC236}">
                <a16:creationId xmlns:a16="http://schemas.microsoft.com/office/drawing/2014/main" id="{42B1C8A3-61A9-EEC4-AE76-8BD13D2A74B5}"/>
              </a:ext>
            </a:extLst>
          </p:cNvPr>
          <p:cNvGraphicFramePr>
            <a:graphicFrameLocks noGrp="1"/>
          </p:cNvGraphicFramePr>
          <p:nvPr>
            <p:extLst>
              <p:ext uri="{D42A27DB-BD31-4B8C-83A1-F6EECF244321}">
                <p14:modId xmlns:p14="http://schemas.microsoft.com/office/powerpoint/2010/main" val="3765829970"/>
              </p:ext>
            </p:extLst>
          </p:nvPr>
        </p:nvGraphicFramePr>
        <p:xfrm>
          <a:off x="616819" y="1876733"/>
          <a:ext cx="10981188" cy="609600"/>
        </p:xfrm>
        <a:graphic>
          <a:graphicData uri="http://schemas.openxmlformats.org/drawingml/2006/table">
            <a:tbl>
              <a:tblPr firstRow="1" bandRow="1">
                <a:tableStyleId>{7DF18680-E054-41AD-8BC1-D1AEF772440D}</a:tableStyleId>
              </a:tblPr>
              <a:tblGrid>
                <a:gridCol w="2745297">
                  <a:extLst>
                    <a:ext uri="{9D8B030D-6E8A-4147-A177-3AD203B41FA5}">
                      <a16:colId xmlns:a16="http://schemas.microsoft.com/office/drawing/2014/main" val="1180602300"/>
                    </a:ext>
                  </a:extLst>
                </a:gridCol>
                <a:gridCol w="2745297">
                  <a:extLst>
                    <a:ext uri="{9D8B030D-6E8A-4147-A177-3AD203B41FA5}">
                      <a16:colId xmlns:a16="http://schemas.microsoft.com/office/drawing/2014/main" val="2251743751"/>
                    </a:ext>
                  </a:extLst>
                </a:gridCol>
                <a:gridCol w="2745297">
                  <a:extLst>
                    <a:ext uri="{9D8B030D-6E8A-4147-A177-3AD203B41FA5}">
                      <a16:colId xmlns:a16="http://schemas.microsoft.com/office/drawing/2014/main" val="576405478"/>
                    </a:ext>
                  </a:extLst>
                </a:gridCol>
                <a:gridCol w="2745297">
                  <a:extLst>
                    <a:ext uri="{9D8B030D-6E8A-4147-A177-3AD203B41FA5}">
                      <a16:colId xmlns:a16="http://schemas.microsoft.com/office/drawing/2014/main" val="2347080163"/>
                    </a:ext>
                  </a:extLst>
                </a:gridCol>
              </a:tblGrid>
              <a:tr h="292302">
                <a:tc>
                  <a:txBody>
                    <a:bodyPr/>
                    <a:lstStyle/>
                    <a:p>
                      <a:r>
                        <a:rPr lang="en-US" sz="1400" dirty="0"/>
                        <a:t>Mean</a:t>
                      </a:r>
                    </a:p>
                  </a:txBody>
                  <a:tcPr/>
                </a:tc>
                <a:tc>
                  <a:txBody>
                    <a:bodyPr/>
                    <a:lstStyle/>
                    <a:p>
                      <a:r>
                        <a:rPr lang="en-US" sz="1400" dirty="0"/>
                        <a:t>Standard Deviation (SD)</a:t>
                      </a:r>
                    </a:p>
                  </a:txBody>
                  <a:tcPr/>
                </a:tc>
                <a:tc>
                  <a:txBody>
                    <a:bodyPr/>
                    <a:lstStyle/>
                    <a:p>
                      <a:r>
                        <a:rPr lang="en-US" sz="1400" dirty="0"/>
                        <a:t>Minimum</a:t>
                      </a:r>
                    </a:p>
                  </a:txBody>
                  <a:tcPr/>
                </a:tc>
                <a:tc>
                  <a:txBody>
                    <a:bodyPr/>
                    <a:lstStyle/>
                    <a:p>
                      <a:r>
                        <a:rPr lang="en-US" sz="1400" dirty="0"/>
                        <a:t>Maximum</a:t>
                      </a:r>
                    </a:p>
                  </a:txBody>
                  <a:tcPr/>
                </a:tc>
                <a:extLst>
                  <a:ext uri="{0D108BD9-81ED-4DB2-BD59-A6C34878D82A}">
                    <a16:rowId xmlns:a16="http://schemas.microsoft.com/office/drawing/2014/main" val="2950294572"/>
                  </a:ext>
                </a:extLst>
              </a:tr>
              <a:tr h="292302">
                <a:tc>
                  <a:txBody>
                    <a:bodyPr/>
                    <a:lstStyle/>
                    <a:p>
                      <a:r>
                        <a:rPr lang="en-US" sz="1400" dirty="0">
                          <a:effectLst/>
                        </a:rPr>
                        <a:t>1.0408333</a:t>
                      </a:r>
                      <a:endParaRPr lang="en-US" sz="1400" dirty="0"/>
                    </a:p>
                  </a:txBody>
                  <a:tcPr/>
                </a:tc>
                <a:tc>
                  <a:txBody>
                    <a:bodyPr/>
                    <a:lstStyle/>
                    <a:p>
                      <a:r>
                        <a:rPr lang="en-US" sz="1400" dirty="0">
                          <a:effectLst/>
                        </a:rPr>
                        <a:t>0.5361427</a:t>
                      </a:r>
                      <a:endParaRPr lang="en-US" sz="1400" dirty="0"/>
                    </a:p>
                  </a:txBody>
                  <a:tcPr/>
                </a:tc>
                <a:tc>
                  <a:txBody>
                    <a:bodyPr/>
                    <a:lstStyle/>
                    <a:p>
                      <a:r>
                        <a:rPr lang="en-US" sz="1400" dirty="0">
                          <a:effectLst/>
                        </a:rPr>
                        <a:t>0.07000</a:t>
                      </a:r>
                      <a:endParaRPr lang="en-US" sz="1400" dirty="0"/>
                    </a:p>
                  </a:txBody>
                  <a:tcPr/>
                </a:tc>
                <a:tc>
                  <a:txBody>
                    <a:bodyPr/>
                    <a:lstStyle/>
                    <a:p>
                      <a:r>
                        <a:rPr lang="en-US" sz="1400" dirty="0">
                          <a:effectLst/>
                        </a:rPr>
                        <a:t>2.0000</a:t>
                      </a:r>
                      <a:endParaRPr lang="en-US" sz="1400" dirty="0"/>
                    </a:p>
                  </a:txBody>
                  <a:tcPr/>
                </a:tc>
                <a:extLst>
                  <a:ext uri="{0D108BD9-81ED-4DB2-BD59-A6C34878D82A}">
                    <a16:rowId xmlns:a16="http://schemas.microsoft.com/office/drawing/2014/main" val="2329345647"/>
                  </a:ext>
                </a:extLst>
              </a:tr>
            </a:tbl>
          </a:graphicData>
        </a:graphic>
      </p:graphicFrame>
      <p:graphicFrame>
        <p:nvGraphicFramePr>
          <p:cNvPr id="12" name="Table 11">
            <a:extLst>
              <a:ext uri="{FF2B5EF4-FFF2-40B4-BE49-F238E27FC236}">
                <a16:creationId xmlns:a16="http://schemas.microsoft.com/office/drawing/2014/main" id="{C316D9B9-9150-705E-6F8B-A935BEE06E56}"/>
              </a:ext>
            </a:extLst>
          </p:cNvPr>
          <p:cNvGraphicFramePr>
            <a:graphicFrameLocks noGrp="1"/>
          </p:cNvGraphicFramePr>
          <p:nvPr>
            <p:extLst>
              <p:ext uri="{D42A27DB-BD31-4B8C-83A1-F6EECF244321}">
                <p14:modId xmlns:p14="http://schemas.microsoft.com/office/powerpoint/2010/main" val="4000737277"/>
              </p:ext>
            </p:extLst>
          </p:nvPr>
        </p:nvGraphicFramePr>
        <p:xfrm>
          <a:off x="616819" y="3595533"/>
          <a:ext cx="10981188" cy="609600"/>
        </p:xfrm>
        <a:graphic>
          <a:graphicData uri="http://schemas.openxmlformats.org/drawingml/2006/table">
            <a:tbl>
              <a:tblPr firstRow="1" bandRow="1">
                <a:tableStyleId>{7DF18680-E054-41AD-8BC1-D1AEF772440D}</a:tableStyleId>
              </a:tblPr>
              <a:tblGrid>
                <a:gridCol w="2745297">
                  <a:extLst>
                    <a:ext uri="{9D8B030D-6E8A-4147-A177-3AD203B41FA5}">
                      <a16:colId xmlns:a16="http://schemas.microsoft.com/office/drawing/2014/main" val="1180602300"/>
                    </a:ext>
                  </a:extLst>
                </a:gridCol>
                <a:gridCol w="2745297">
                  <a:extLst>
                    <a:ext uri="{9D8B030D-6E8A-4147-A177-3AD203B41FA5}">
                      <a16:colId xmlns:a16="http://schemas.microsoft.com/office/drawing/2014/main" val="2251743751"/>
                    </a:ext>
                  </a:extLst>
                </a:gridCol>
                <a:gridCol w="2745297">
                  <a:extLst>
                    <a:ext uri="{9D8B030D-6E8A-4147-A177-3AD203B41FA5}">
                      <a16:colId xmlns:a16="http://schemas.microsoft.com/office/drawing/2014/main" val="576405478"/>
                    </a:ext>
                  </a:extLst>
                </a:gridCol>
                <a:gridCol w="2745297">
                  <a:extLst>
                    <a:ext uri="{9D8B030D-6E8A-4147-A177-3AD203B41FA5}">
                      <a16:colId xmlns:a16="http://schemas.microsoft.com/office/drawing/2014/main" val="2347080163"/>
                    </a:ext>
                  </a:extLst>
                </a:gridCol>
              </a:tblGrid>
              <a:tr h="292302">
                <a:tc>
                  <a:txBody>
                    <a:bodyPr/>
                    <a:lstStyle/>
                    <a:p>
                      <a:r>
                        <a:rPr lang="en-US" sz="1400"/>
                        <a:t>Mean</a:t>
                      </a:r>
                      <a:endParaRPr lang="en-US" sz="1400" dirty="0"/>
                    </a:p>
                  </a:txBody>
                  <a:tcPr/>
                </a:tc>
                <a:tc>
                  <a:txBody>
                    <a:bodyPr/>
                    <a:lstStyle/>
                    <a:p>
                      <a:r>
                        <a:rPr lang="en-US" sz="1400"/>
                        <a:t>Standard Deviation (SD)</a:t>
                      </a:r>
                      <a:endParaRPr lang="en-US" sz="1400" dirty="0"/>
                    </a:p>
                  </a:txBody>
                  <a:tcPr/>
                </a:tc>
                <a:tc>
                  <a:txBody>
                    <a:bodyPr/>
                    <a:lstStyle/>
                    <a:p>
                      <a:r>
                        <a:rPr lang="en-US" sz="1400"/>
                        <a:t>Minimum</a:t>
                      </a:r>
                      <a:endParaRPr lang="en-US" sz="1400" dirty="0"/>
                    </a:p>
                  </a:txBody>
                  <a:tcPr/>
                </a:tc>
                <a:tc>
                  <a:txBody>
                    <a:bodyPr/>
                    <a:lstStyle/>
                    <a:p>
                      <a:r>
                        <a:rPr lang="en-US" sz="1400"/>
                        <a:t>Maximum</a:t>
                      </a:r>
                      <a:endParaRPr lang="en-US" sz="1400" dirty="0"/>
                    </a:p>
                  </a:txBody>
                  <a:tcPr/>
                </a:tc>
                <a:extLst>
                  <a:ext uri="{0D108BD9-81ED-4DB2-BD59-A6C34878D82A}">
                    <a16:rowId xmlns:a16="http://schemas.microsoft.com/office/drawing/2014/main" val="2950294572"/>
                  </a:ext>
                </a:extLst>
              </a:tr>
              <a:tr h="292302">
                <a:tc>
                  <a:txBody>
                    <a:bodyPr/>
                    <a:lstStyle/>
                    <a:p>
                      <a:r>
                        <a:rPr lang="en-US" sz="1400" dirty="0">
                          <a:effectLst/>
                        </a:rPr>
                        <a:t>1539.7166667</a:t>
                      </a:r>
                      <a:endParaRPr lang="en-US" sz="1400" dirty="0"/>
                    </a:p>
                  </a:txBody>
                  <a:tcPr/>
                </a:tc>
                <a:tc>
                  <a:txBody>
                    <a:bodyPr/>
                    <a:lstStyle/>
                    <a:p>
                      <a:r>
                        <a:rPr lang="en-US" sz="1400" dirty="0">
                          <a:effectLst/>
                        </a:rPr>
                        <a:t>779.8522942</a:t>
                      </a:r>
                      <a:endParaRPr lang="en-US" sz="1400" dirty="0"/>
                    </a:p>
                  </a:txBody>
                  <a:tcPr/>
                </a:tc>
                <a:tc>
                  <a:txBody>
                    <a:bodyPr/>
                    <a:lstStyle/>
                    <a:p>
                      <a:r>
                        <a:rPr lang="en-US" sz="1400" dirty="0">
                          <a:effectLst/>
                        </a:rPr>
                        <a:t>185.00000</a:t>
                      </a:r>
                      <a:endParaRPr lang="en-US" sz="1400" dirty="0"/>
                    </a:p>
                  </a:txBody>
                  <a:tcPr/>
                </a:tc>
                <a:tc>
                  <a:txBody>
                    <a:bodyPr/>
                    <a:lstStyle/>
                    <a:p>
                      <a:r>
                        <a:rPr lang="en-US" sz="1400" dirty="0">
                          <a:effectLst/>
                        </a:rPr>
                        <a:t>2997.0000</a:t>
                      </a:r>
                      <a:endParaRPr lang="en-US" sz="1400" dirty="0"/>
                    </a:p>
                  </a:txBody>
                  <a:tcPr/>
                </a:tc>
                <a:extLst>
                  <a:ext uri="{0D108BD9-81ED-4DB2-BD59-A6C34878D82A}">
                    <a16:rowId xmlns:a16="http://schemas.microsoft.com/office/drawing/2014/main" val="2329345647"/>
                  </a:ext>
                </a:extLst>
              </a:tr>
            </a:tbl>
          </a:graphicData>
        </a:graphic>
      </p:graphicFrame>
      <p:graphicFrame>
        <p:nvGraphicFramePr>
          <p:cNvPr id="13" name="Table 12">
            <a:extLst>
              <a:ext uri="{FF2B5EF4-FFF2-40B4-BE49-F238E27FC236}">
                <a16:creationId xmlns:a16="http://schemas.microsoft.com/office/drawing/2014/main" id="{3490B3CC-F86C-C7AE-3A5A-24692B965FA0}"/>
              </a:ext>
            </a:extLst>
          </p:cNvPr>
          <p:cNvGraphicFramePr>
            <a:graphicFrameLocks noGrp="1"/>
          </p:cNvGraphicFramePr>
          <p:nvPr>
            <p:extLst>
              <p:ext uri="{D42A27DB-BD31-4B8C-83A1-F6EECF244321}">
                <p14:modId xmlns:p14="http://schemas.microsoft.com/office/powerpoint/2010/main" val="3903191507"/>
              </p:ext>
            </p:extLst>
          </p:nvPr>
        </p:nvGraphicFramePr>
        <p:xfrm>
          <a:off x="577380" y="5300550"/>
          <a:ext cx="10981188" cy="609600"/>
        </p:xfrm>
        <a:graphic>
          <a:graphicData uri="http://schemas.openxmlformats.org/drawingml/2006/table">
            <a:tbl>
              <a:tblPr firstRow="1" bandRow="1">
                <a:tableStyleId>{7DF18680-E054-41AD-8BC1-D1AEF772440D}</a:tableStyleId>
              </a:tblPr>
              <a:tblGrid>
                <a:gridCol w="2745297">
                  <a:extLst>
                    <a:ext uri="{9D8B030D-6E8A-4147-A177-3AD203B41FA5}">
                      <a16:colId xmlns:a16="http://schemas.microsoft.com/office/drawing/2014/main" val="1180602300"/>
                    </a:ext>
                  </a:extLst>
                </a:gridCol>
                <a:gridCol w="2745297">
                  <a:extLst>
                    <a:ext uri="{9D8B030D-6E8A-4147-A177-3AD203B41FA5}">
                      <a16:colId xmlns:a16="http://schemas.microsoft.com/office/drawing/2014/main" val="2251743751"/>
                    </a:ext>
                  </a:extLst>
                </a:gridCol>
                <a:gridCol w="2745297">
                  <a:extLst>
                    <a:ext uri="{9D8B030D-6E8A-4147-A177-3AD203B41FA5}">
                      <a16:colId xmlns:a16="http://schemas.microsoft.com/office/drawing/2014/main" val="576405478"/>
                    </a:ext>
                  </a:extLst>
                </a:gridCol>
                <a:gridCol w="2745297">
                  <a:extLst>
                    <a:ext uri="{9D8B030D-6E8A-4147-A177-3AD203B41FA5}">
                      <a16:colId xmlns:a16="http://schemas.microsoft.com/office/drawing/2014/main" val="2347080163"/>
                    </a:ext>
                  </a:extLst>
                </a:gridCol>
              </a:tblGrid>
              <a:tr h="292302">
                <a:tc>
                  <a:txBody>
                    <a:bodyPr/>
                    <a:lstStyle/>
                    <a:p>
                      <a:r>
                        <a:rPr lang="en-US" sz="1400" dirty="0"/>
                        <a:t>Mean</a:t>
                      </a:r>
                    </a:p>
                  </a:txBody>
                  <a:tcPr/>
                </a:tc>
                <a:tc>
                  <a:txBody>
                    <a:bodyPr/>
                    <a:lstStyle/>
                    <a:p>
                      <a:r>
                        <a:rPr lang="en-US" sz="1400" dirty="0"/>
                        <a:t>Standard Deviation (SD)</a:t>
                      </a:r>
                    </a:p>
                  </a:txBody>
                  <a:tcPr/>
                </a:tc>
                <a:tc>
                  <a:txBody>
                    <a:bodyPr/>
                    <a:lstStyle/>
                    <a:p>
                      <a:r>
                        <a:rPr lang="en-US" sz="1400" dirty="0"/>
                        <a:t>Minimum</a:t>
                      </a:r>
                    </a:p>
                  </a:txBody>
                  <a:tcPr/>
                </a:tc>
                <a:tc>
                  <a:txBody>
                    <a:bodyPr/>
                    <a:lstStyle/>
                    <a:p>
                      <a:r>
                        <a:rPr lang="en-US" sz="1400" dirty="0"/>
                        <a:t>Maximum</a:t>
                      </a:r>
                    </a:p>
                  </a:txBody>
                  <a:tcPr/>
                </a:tc>
                <a:extLst>
                  <a:ext uri="{0D108BD9-81ED-4DB2-BD59-A6C34878D82A}">
                    <a16:rowId xmlns:a16="http://schemas.microsoft.com/office/drawing/2014/main" val="2950294572"/>
                  </a:ext>
                </a:extLst>
              </a:tr>
              <a:tr h="292302">
                <a:tc>
                  <a:txBody>
                    <a:bodyPr/>
                    <a:lstStyle/>
                    <a:p>
                      <a:r>
                        <a:rPr lang="en-US" sz="1400" dirty="0">
                          <a:effectLst/>
                        </a:rPr>
                        <a:t>194.1729775</a:t>
                      </a:r>
                      <a:endParaRPr lang="en-US" sz="1400" dirty="0"/>
                    </a:p>
                  </a:txBody>
                  <a:tcPr/>
                </a:tc>
                <a:tc>
                  <a:txBody>
                    <a:bodyPr/>
                    <a:lstStyle/>
                    <a:p>
                      <a:r>
                        <a:rPr lang="en-US" sz="1400" dirty="0">
                          <a:effectLst/>
                        </a:rPr>
                        <a:t>135.0803026</a:t>
                      </a:r>
                      <a:endParaRPr lang="en-US" sz="1400" dirty="0"/>
                    </a:p>
                  </a:txBody>
                  <a:tcPr/>
                </a:tc>
                <a:tc>
                  <a:txBody>
                    <a:bodyPr/>
                    <a:lstStyle/>
                    <a:p>
                      <a:r>
                        <a:rPr lang="en-US" sz="1400" dirty="0">
                          <a:effectLst/>
                        </a:rPr>
                        <a:t>30.37594</a:t>
                      </a:r>
                      <a:endParaRPr lang="en-US" sz="1400" dirty="0"/>
                    </a:p>
                  </a:txBody>
                  <a:tcPr/>
                </a:tc>
                <a:tc>
                  <a:txBody>
                    <a:bodyPr/>
                    <a:lstStyle/>
                    <a:p>
                      <a:r>
                        <a:rPr lang="en-US" sz="1400" dirty="0">
                          <a:effectLst/>
                        </a:rPr>
                        <a:t>984.5411</a:t>
                      </a:r>
                      <a:endParaRPr lang="en-US" sz="1400" dirty="0"/>
                    </a:p>
                  </a:txBody>
                  <a:tcPr/>
                </a:tc>
                <a:extLst>
                  <a:ext uri="{0D108BD9-81ED-4DB2-BD59-A6C34878D82A}">
                    <a16:rowId xmlns:a16="http://schemas.microsoft.com/office/drawing/2014/main" val="2329345647"/>
                  </a:ext>
                </a:extLst>
              </a:tr>
            </a:tbl>
          </a:graphicData>
        </a:graphic>
      </p:graphicFrame>
      <p:sp>
        <p:nvSpPr>
          <p:cNvPr id="14" name="TextBox 13">
            <a:extLst>
              <a:ext uri="{FF2B5EF4-FFF2-40B4-BE49-F238E27FC236}">
                <a16:creationId xmlns:a16="http://schemas.microsoft.com/office/drawing/2014/main" id="{B33295BE-4A74-46B9-B4D8-6EB325AF86DD}"/>
              </a:ext>
            </a:extLst>
          </p:cNvPr>
          <p:cNvSpPr txBox="1"/>
          <p:nvPr/>
        </p:nvSpPr>
        <p:spPr>
          <a:xfrm>
            <a:off x="577379" y="1510793"/>
            <a:ext cx="1432905" cy="307777"/>
          </a:xfrm>
          <a:prstGeom prst="rect">
            <a:avLst/>
          </a:prstGeom>
          <a:noFill/>
        </p:spPr>
        <p:txBody>
          <a:bodyPr wrap="square" rtlCol="0">
            <a:spAutoFit/>
          </a:bodyPr>
          <a:lstStyle/>
          <a:p>
            <a:r>
              <a:rPr lang="en-US" sz="1400" b="1" dirty="0">
                <a:solidFill>
                  <a:schemeClr val="lt1"/>
                </a:solidFill>
              </a:rPr>
              <a:t>Debt to Equity</a:t>
            </a:r>
          </a:p>
        </p:txBody>
      </p:sp>
      <p:sp>
        <p:nvSpPr>
          <p:cNvPr id="15" name="TextBox 14">
            <a:extLst>
              <a:ext uri="{FF2B5EF4-FFF2-40B4-BE49-F238E27FC236}">
                <a16:creationId xmlns:a16="http://schemas.microsoft.com/office/drawing/2014/main" id="{4949CFB5-6F62-34CA-185D-0A82001C2B84}"/>
              </a:ext>
            </a:extLst>
          </p:cNvPr>
          <p:cNvSpPr txBox="1"/>
          <p:nvPr/>
        </p:nvSpPr>
        <p:spPr>
          <a:xfrm>
            <a:off x="577379" y="3298512"/>
            <a:ext cx="1191963" cy="307777"/>
          </a:xfrm>
          <a:prstGeom prst="rect">
            <a:avLst/>
          </a:prstGeom>
          <a:noFill/>
        </p:spPr>
        <p:txBody>
          <a:bodyPr wrap="square" rtlCol="0">
            <a:spAutoFit/>
          </a:bodyPr>
          <a:lstStyle/>
          <a:p>
            <a:r>
              <a:rPr lang="en-US" sz="1400" b="1" dirty="0">
                <a:solidFill>
                  <a:schemeClr val="lt1"/>
                </a:solidFill>
              </a:rPr>
              <a:t>Market Cap</a:t>
            </a:r>
          </a:p>
        </p:txBody>
      </p:sp>
      <p:sp>
        <p:nvSpPr>
          <p:cNvPr id="16" name="TextBox 15">
            <a:extLst>
              <a:ext uri="{FF2B5EF4-FFF2-40B4-BE49-F238E27FC236}">
                <a16:creationId xmlns:a16="http://schemas.microsoft.com/office/drawing/2014/main" id="{0D1FAAA2-4666-33B1-5AF5-D7B90A94C998}"/>
              </a:ext>
            </a:extLst>
          </p:cNvPr>
          <p:cNvSpPr txBox="1"/>
          <p:nvPr/>
        </p:nvSpPr>
        <p:spPr>
          <a:xfrm>
            <a:off x="578706" y="4992772"/>
            <a:ext cx="2005099" cy="307777"/>
          </a:xfrm>
          <a:prstGeom prst="rect">
            <a:avLst/>
          </a:prstGeom>
          <a:noFill/>
        </p:spPr>
        <p:txBody>
          <a:bodyPr wrap="square" rtlCol="0">
            <a:spAutoFit/>
          </a:bodyPr>
          <a:lstStyle/>
          <a:p>
            <a:r>
              <a:rPr lang="en-US" sz="1400" b="1" dirty="0">
                <a:solidFill>
                  <a:schemeClr val="lt1"/>
                </a:solidFill>
              </a:rPr>
              <a:t>Stock Return Scaled</a:t>
            </a:r>
          </a:p>
        </p:txBody>
      </p:sp>
      <p:sp>
        <p:nvSpPr>
          <p:cNvPr id="17" name="TextBox 16">
            <a:extLst>
              <a:ext uri="{FF2B5EF4-FFF2-40B4-BE49-F238E27FC236}">
                <a16:creationId xmlns:a16="http://schemas.microsoft.com/office/drawing/2014/main" id="{1E2CC30B-386F-8FBC-4CCA-22523C5252E7}"/>
              </a:ext>
            </a:extLst>
          </p:cNvPr>
          <p:cNvSpPr txBox="1"/>
          <p:nvPr/>
        </p:nvSpPr>
        <p:spPr>
          <a:xfrm>
            <a:off x="616819" y="2558642"/>
            <a:ext cx="10657982" cy="646331"/>
          </a:xfrm>
          <a:prstGeom prst="rect">
            <a:avLst/>
          </a:prstGeom>
          <a:noFill/>
        </p:spPr>
        <p:txBody>
          <a:bodyPr wrap="square" rtlCol="0">
            <a:spAutoFit/>
          </a:bodyPr>
          <a:lstStyle/>
          <a:p>
            <a:r>
              <a:rPr lang="en-US" b="1" dirty="0"/>
              <a:t>Insight: </a:t>
            </a:r>
            <a:r>
              <a:rPr lang="en-US" dirty="0"/>
              <a:t>Companies in the dataset generally maintain a balanced debt-to-equity ratio, though some outliers have much higher or lower ratios.</a:t>
            </a:r>
          </a:p>
        </p:txBody>
      </p:sp>
      <p:sp>
        <p:nvSpPr>
          <p:cNvPr id="18" name="TextBox 17">
            <a:extLst>
              <a:ext uri="{FF2B5EF4-FFF2-40B4-BE49-F238E27FC236}">
                <a16:creationId xmlns:a16="http://schemas.microsoft.com/office/drawing/2014/main" id="{453257EF-AFCE-1BA5-F30C-30AD45A6284A}"/>
              </a:ext>
            </a:extLst>
          </p:cNvPr>
          <p:cNvSpPr txBox="1"/>
          <p:nvPr/>
        </p:nvSpPr>
        <p:spPr>
          <a:xfrm>
            <a:off x="523164" y="4330702"/>
            <a:ext cx="10657982" cy="646331"/>
          </a:xfrm>
          <a:prstGeom prst="rect">
            <a:avLst/>
          </a:prstGeom>
          <a:noFill/>
        </p:spPr>
        <p:txBody>
          <a:bodyPr wrap="square" rtlCol="0">
            <a:spAutoFit/>
          </a:bodyPr>
          <a:lstStyle/>
          <a:p>
            <a:r>
              <a:rPr lang="en-US" b="1" dirty="0"/>
              <a:t>Insight: </a:t>
            </a:r>
            <a:r>
              <a:rPr lang="en-US" dirty="0"/>
              <a:t>The large standard deviation shows a wide range in company sizes, indicating the presence of both large and small-cap companies.</a:t>
            </a:r>
          </a:p>
        </p:txBody>
      </p:sp>
      <p:sp>
        <p:nvSpPr>
          <p:cNvPr id="3" name="TextBox 2">
            <a:extLst>
              <a:ext uri="{FF2B5EF4-FFF2-40B4-BE49-F238E27FC236}">
                <a16:creationId xmlns:a16="http://schemas.microsoft.com/office/drawing/2014/main" id="{EBDFAE3D-A92D-FBBD-943F-D7606A3F8E5E}"/>
              </a:ext>
            </a:extLst>
          </p:cNvPr>
          <p:cNvSpPr txBox="1"/>
          <p:nvPr/>
        </p:nvSpPr>
        <p:spPr>
          <a:xfrm>
            <a:off x="523164" y="6058317"/>
            <a:ext cx="10657982" cy="646331"/>
          </a:xfrm>
          <a:prstGeom prst="rect">
            <a:avLst/>
          </a:prstGeom>
          <a:noFill/>
        </p:spPr>
        <p:txBody>
          <a:bodyPr wrap="square" rtlCol="0">
            <a:spAutoFit/>
          </a:bodyPr>
          <a:lstStyle/>
          <a:p>
            <a:r>
              <a:rPr lang="en-US" b="1" dirty="0"/>
              <a:t>Insight: </a:t>
            </a:r>
            <a:r>
              <a:rPr lang="en-US" dirty="0"/>
              <a:t>The high variability in scaled stock returns suggests that different factors significantly affect the returns across companies.</a:t>
            </a:r>
          </a:p>
        </p:txBody>
      </p:sp>
    </p:spTree>
    <p:extLst>
      <p:ext uri="{BB962C8B-B14F-4D97-AF65-F5344CB8AC3E}">
        <p14:creationId xmlns:p14="http://schemas.microsoft.com/office/powerpoint/2010/main" val="3232528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4" name="Group 23">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5" name="Straight Connector 24">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5" name="Freeform: Shape 54">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57" name="Freeform: Shape 56">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59" name="Rectangle 58">
            <a:extLst>
              <a:ext uri="{FF2B5EF4-FFF2-40B4-BE49-F238E27FC236}">
                <a16:creationId xmlns:a16="http://schemas.microsoft.com/office/drawing/2014/main" id="{98BA8A65-CE81-4455-BBE4-44A50F7F2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61" name="Group 60">
            <a:extLst>
              <a:ext uri="{FF2B5EF4-FFF2-40B4-BE49-F238E27FC236}">
                <a16:creationId xmlns:a16="http://schemas.microsoft.com/office/drawing/2014/main" id="{9EDF87F2-291D-4883-9216-EAA71CB3B7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62" name="Straight Connector 61">
              <a:extLst>
                <a:ext uri="{FF2B5EF4-FFF2-40B4-BE49-F238E27FC236}">
                  <a16:creationId xmlns:a16="http://schemas.microsoft.com/office/drawing/2014/main" id="{AD37ADDE-5448-4A02-9A0C-3E4968AF98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89429DFC-27A3-4CFF-9E30-7ED320B300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CDEB79DB-4B05-4AC6-881A-E97A3082E5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0404851-1673-46CC-833D-AC6494E078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25C50477-EC77-4095-94FF-0BFAA0B214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05B802BF-BDB1-4221-9442-147EF5AC9A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263153D-B3E8-4535-90DC-8CDD3C472D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5B7B9BD-05AA-4D1F-8BDF-26F67BE538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D6F38315-406B-4770-A4FB-86A9E6440F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0CE5D423-F4F1-4B18-8AD4-31D4F5083B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7187FB06-DE4E-493B-A696-957DCFADBEA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6E39755-4FBD-4812-AC48-D2043D9472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1E9AEA4-DD35-4FE9-BD69-61A5E79545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6A6E482D-881E-496A-AB7A-1379C1B0CB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EB7A1B43-7048-436D-AED6-1F00FEF79C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32A786C-360B-44AD-A527-8B9EA72669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6F29120E-99B1-4C86-967E-D02C67098B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A6D33A31-308B-4B99-A85E-AE4F687378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ABFFE008-F20F-4A01-AB6E-E05BCD0CC1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65F01097-15C3-4486-88B0-DD01CAED73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1288C9D0-7C0C-4D8F-9BD8-19650C52B7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BF351F2A-793E-469B-A71B-6F878C07EF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1864C8EC-7D36-4AE1-BA3C-1413F20F8AF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1BE8866B-6A10-4D88-993A-29EF188430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069DE05D-8016-41BB-B79B-466771309A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8B652149-5966-47B8-B77C-9E46BCA84F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704942AD-74ED-4E5C-B524-934391F963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815C411A-5E18-4539-BCCB-AAF2EF3733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DED6F976-E62C-4FA9-8F83-DFE7B1EC93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92" name="Freeform: Shape 91">
            <a:extLst>
              <a:ext uri="{FF2B5EF4-FFF2-40B4-BE49-F238E27FC236}">
                <a16:creationId xmlns:a16="http://schemas.microsoft.com/office/drawing/2014/main" id="{18842A50-8561-4C59-A743-33496DBF4A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94" name="Group 93">
            <a:extLst>
              <a:ext uri="{FF2B5EF4-FFF2-40B4-BE49-F238E27FC236}">
                <a16:creationId xmlns:a16="http://schemas.microsoft.com/office/drawing/2014/main" id="{F278A5F3-E255-451F-99E2-9C640E74A5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95" name="Straight Connector 94">
              <a:extLst>
                <a:ext uri="{FF2B5EF4-FFF2-40B4-BE49-F238E27FC236}">
                  <a16:creationId xmlns:a16="http://schemas.microsoft.com/office/drawing/2014/main" id="{91327D85-948D-4860-A91E-7C5E9AB856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5221525D-46CB-41C8-9651-41250638CE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EFA24968-5D61-4B28-9CB5-7A10CDDEA4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6927590-6EBD-40EF-89D6-D712B1F7AF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B7D33A3F-C7F0-4059-9AB1-0E6A4EB66A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D5295CDD-D760-4A87-AEA0-94BD46CE23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F17A9D50-2D47-4D70-8580-AA9103BD93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3CF3BA4B-80F8-45F2-A719-B7C67736E1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5E1DA1CF-45DC-43FD-9FD8-715D25E5DA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29639415-D874-4123-B983-D8B1707BBD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5E27731F-03D1-4B5C-A45A-06EF45DB05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698AB96B-8405-4715-A4EA-2F8255E4C4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F06D93F-BDE5-4E03-BE34-A7C768A342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AC6005B7-8BA7-4739-BE4C-AECAEB83F8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31956C3C-F6C6-4C87-8360-BFC52FB3C3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277EBC38-365D-4890-887E-9EF4BBE63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884FDA98-EF7E-4F56-8791-D14BA8E4F30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72F22CD6-6FE5-4E6B-A8F7-287B70C485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A9D855CE-463E-46A8-A331-6FC823BCD9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9A01A232-8B78-4A73-8D7B-522ECBBCD1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C82F90ED-B0DD-4E05-BFB5-B5331E3F61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A20B0BCE-E568-40AE-9E2A-16FB688313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F0C9987A-10E2-41DC-9BFA-102A824EFC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2955C7DE-8E0B-4FE5-82AF-D25DD58A3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77F15A4F-95FB-4DE8-AD68-9682080A0D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FF8CC313-2C4E-417F-8592-721B757FBA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E215356B-A22D-49C0-A458-59F7CCEDD4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B161CAAF-62A7-4621-9C13-0E9A33A898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9AB3B177-3161-4ABC-AEF5-8B01AB3523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25" name="Rectangle 124">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7" name="Rectangle 126">
            <a:extLst>
              <a:ext uri="{FF2B5EF4-FFF2-40B4-BE49-F238E27FC236}">
                <a16:creationId xmlns:a16="http://schemas.microsoft.com/office/drawing/2014/main" id="{F282133C-FB79-4913-9A7C-4558854A5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9" name="Right Triangle 128">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7930" y="1422741"/>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Freeform: Shape 130">
            <a:extLst>
              <a:ext uri="{FF2B5EF4-FFF2-40B4-BE49-F238E27FC236}">
                <a16:creationId xmlns:a16="http://schemas.microsoft.com/office/drawing/2014/main" id="{C3AA9BFC-ABB6-4E58-92B4-2A147324C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10425" y="0"/>
            <a:ext cx="1578527" cy="1740960"/>
          </a:xfrm>
          <a:custGeom>
            <a:avLst/>
            <a:gdLst>
              <a:gd name="connsiteX0" fmla="*/ 0 w 1578527"/>
              <a:gd name="connsiteY0" fmla="*/ 0 h 1740960"/>
              <a:gd name="connsiteX1" fmla="*/ 854254 w 1578527"/>
              <a:gd name="connsiteY1" fmla="*/ 0 h 1740960"/>
              <a:gd name="connsiteX2" fmla="*/ 877272 w 1578527"/>
              <a:gd name="connsiteY2" fmla="*/ 62889 h 1740960"/>
              <a:gd name="connsiteX3" fmla="*/ 1467989 w 1578527"/>
              <a:gd name="connsiteY3" fmla="*/ 780234 h 1740960"/>
              <a:gd name="connsiteX4" fmla="*/ 1578527 w 1578527"/>
              <a:gd name="connsiteY4" fmla="*/ 847388 h 1740960"/>
              <a:gd name="connsiteX5" fmla="*/ 1578527 w 1578527"/>
              <a:gd name="connsiteY5" fmla="*/ 1740960 h 1740960"/>
              <a:gd name="connsiteX6" fmla="*/ 1426154 w 1578527"/>
              <a:gd name="connsiteY6" fmla="*/ 1685191 h 1740960"/>
              <a:gd name="connsiteX7" fmla="*/ 40275 w 1578527"/>
              <a:gd name="connsiteY7" fmla="*/ 156635 h 1740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78527" h="1740960">
                <a:moveTo>
                  <a:pt x="0" y="0"/>
                </a:moveTo>
                <a:lnTo>
                  <a:pt x="854254" y="0"/>
                </a:lnTo>
                <a:lnTo>
                  <a:pt x="877272" y="62889"/>
                </a:lnTo>
                <a:cubicBezTo>
                  <a:pt x="1001029" y="355484"/>
                  <a:pt x="1207769" y="604433"/>
                  <a:pt x="1467989" y="780234"/>
                </a:cubicBezTo>
                <a:lnTo>
                  <a:pt x="1578527" y="847388"/>
                </a:lnTo>
                <a:lnTo>
                  <a:pt x="1578527" y="1740960"/>
                </a:lnTo>
                <a:lnTo>
                  <a:pt x="1426154" y="1685191"/>
                </a:lnTo>
                <a:cubicBezTo>
                  <a:pt x="766801" y="1406308"/>
                  <a:pt x="254977" y="846925"/>
                  <a:pt x="40275" y="156635"/>
                </a:cubicBezTo>
                <a:close/>
              </a:path>
            </a:pathLst>
          </a:cu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133" name="Group 132">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34" name="Straight Connector 133">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1" name="Title 10">
            <a:extLst>
              <a:ext uri="{FF2B5EF4-FFF2-40B4-BE49-F238E27FC236}">
                <a16:creationId xmlns:a16="http://schemas.microsoft.com/office/drawing/2014/main" id="{A8C7C3E5-9950-45B6-A163-B4C9159A97D6}"/>
              </a:ext>
            </a:extLst>
          </p:cNvPr>
          <p:cNvSpPr>
            <a:spLocks noGrp="1"/>
          </p:cNvSpPr>
          <p:nvPr>
            <p:ph type="title"/>
          </p:nvPr>
        </p:nvSpPr>
        <p:spPr>
          <a:xfrm>
            <a:off x="521480" y="1114195"/>
            <a:ext cx="4952999" cy="1182204"/>
          </a:xfrm>
        </p:spPr>
        <p:txBody>
          <a:bodyPr vert="horz" lIns="91440" tIns="45720" rIns="91440" bIns="45720" rtlCol="0" anchor="ctr">
            <a:normAutofit/>
          </a:bodyPr>
          <a:lstStyle/>
          <a:p>
            <a:pPr algn="l"/>
            <a:r>
              <a:rPr lang="en-US" dirty="0">
                <a:solidFill>
                  <a:schemeClr val="tx2"/>
                </a:solidFill>
              </a:rPr>
              <a:t>Histogram</a:t>
            </a:r>
          </a:p>
        </p:txBody>
      </p:sp>
      <p:sp>
        <p:nvSpPr>
          <p:cNvPr id="13" name="Title 10">
            <a:extLst>
              <a:ext uri="{FF2B5EF4-FFF2-40B4-BE49-F238E27FC236}">
                <a16:creationId xmlns:a16="http://schemas.microsoft.com/office/drawing/2014/main" id="{094F9492-42BE-BAC2-6535-B21E6FE81024}"/>
              </a:ext>
            </a:extLst>
          </p:cNvPr>
          <p:cNvSpPr txBox="1">
            <a:spLocks/>
          </p:cNvSpPr>
          <p:nvPr/>
        </p:nvSpPr>
        <p:spPr>
          <a:xfrm>
            <a:off x="182136" y="2228761"/>
            <a:ext cx="5020012" cy="4376317"/>
          </a:xfrm>
          <a:prstGeom prst="rect">
            <a:avLst/>
          </a:prstGeom>
        </p:spPr>
        <p:txBody>
          <a:bodyPr vert="horz" lIns="91440" tIns="45720" rIns="91440" bIns="45720" rtlCol="0">
            <a:normAutofit/>
          </a:bodyPr>
          <a:lstStyle>
            <a:lvl1pPr algn="ctr" defTabSz="914400" rtl="0" eaLnBrk="1" latinLnBrk="0" hangingPunct="1">
              <a:lnSpc>
                <a:spcPct val="90000"/>
              </a:lnSpc>
              <a:spcBef>
                <a:spcPct val="0"/>
              </a:spcBef>
              <a:buNone/>
              <a:defRPr sz="4400" kern="1200">
                <a:solidFill>
                  <a:schemeClr val="tx1">
                    <a:alpha val="80000"/>
                  </a:schemeClr>
                </a:solidFill>
                <a:latin typeface="+mj-lt"/>
                <a:ea typeface="+mj-ea"/>
                <a:cs typeface="+mj-cs"/>
              </a:defRPr>
            </a:lvl1pPr>
          </a:lstStyle>
          <a:p>
            <a:pPr algn="l">
              <a:lnSpc>
                <a:spcPct val="100000"/>
              </a:lnSpc>
              <a:spcAft>
                <a:spcPts val="600"/>
              </a:spcAft>
              <a:buClr>
                <a:schemeClr val="bg1"/>
              </a:buClr>
              <a:buSzPct val="75000"/>
            </a:pPr>
            <a:r>
              <a:rPr lang="en-US" sz="1400" b="1" dirty="0">
                <a:solidFill>
                  <a:schemeClr val="tx2"/>
                </a:solidFill>
                <a:latin typeface="+mn-lt"/>
                <a:ea typeface="+mn-ea"/>
                <a:cs typeface="+mn-cs"/>
              </a:rPr>
              <a:t>Distribution Shape:</a:t>
            </a:r>
            <a:br>
              <a:rPr lang="en-US" sz="1400" dirty="0">
                <a:solidFill>
                  <a:schemeClr val="tx2"/>
                </a:solidFill>
                <a:latin typeface="+mn-lt"/>
                <a:ea typeface="+mn-ea"/>
                <a:cs typeface="+mn-cs"/>
              </a:rPr>
            </a:br>
            <a:r>
              <a:rPr lang="en-US" sz="1400" dirty="0">
                <a:solidFill>
                  <a:schemeClr val="tx2"/>
                </a:solidFill>
                <a:latin typeface="+mn-lt"/>
                <a:ea typeface="+mn-ea"/>
                <a:cs typeface="+mn-cs"/>
              </a:rPr>
              <a:t>The histogram illustrates the distribution of scaled stock returns. The majority of returns cluster between 0 and 250, suggesting that most scaled stock returns fall within this range. </a:t>
            </a:r>
          </a:p>
          <a:p>
            <a:pPr algn="just">
              <a:lnSpc>
                <a:spcPct val="100000"/>
              </a:lnSpc>
              <a:spcAft>
                <a:spcPts val="600"/>
              </a:spcAft>
              <a:buClr>
                <a:schemeClr val="bg1"/>
              </a:buClr>
              <a:buSzPct val="75000"/>
            </a:pPr>
            <a:r>
              <a:rPr lang="en-US" sz="1400" dirty="0">
                <a:solidFill>
                  <a:schemeClr val="tx2"/>
                </a:solidFill>
                <a:latin typeface="+mn-lt"/>
                <a:ea typeface="+mn-ea"/>
                <a:cs typeface="+mn-cs"/>
              </a:rPr>
              <a:t>The distribution appears right-skewed, indicating that there are a few instances of exceptionally high returns (outliers) as shown by the far-right bin around 1000. This skewness may impact the assumptions of normality, which is critical for certain statistical analyses.</a:t>
            </a:r>
          </a:p>
          <a:p>
            <a:pPr algn="l">
              <a:lnSpc>
                <a:spcPct val="100000"/>
              </a:lnSpc>
              <a:spcAft>
                <a:spcPts val="600"/>
              </a:spcAft>
              <a:buClr>
                <a:schemeClr val="bg1"/>
              </a:buClr>
              <a:buSzPct val="75000"/>
            </a:pPr>
            <a:endParaRPr lang="en-US" sz="1400" b="1" dirty="0">
              <a:solidFill>
                <a:schemeClr val="tx2"/>
              </a:solidFill>
              <a:latin typeface="+mn-lt"/>
              <a:ea typeface="+mn-ea"/>
              <a:cs typeface="+mn-cs"/>
            </a:endParaRPr>
          </a:p>
          <a:p>
            <a:pPr algn="l">
              <a:lnSpc>
                <a:spcPct val="100000"/>
              </a:lnSpc>
              <a:spcAft>
                <a:spcPts val="600"/>
              </a:spcAft>
              <a:buClr>
                <a:schemeClr val="bg1"/>
              </a:buClr>
              <a:buSzPct val="75000"/>
            </a:pPr>
            <a:r>
              <a:rPr lang="en-US" sz="1400" b="1" dirty="0">
                <a:solidFill>
                  <a:schemeClr val="tx2"/>
                </a:solidFill>
                <a:latin typeface="+mn-lt"/>
                <a:ea typeface="+mn-ea"/>
                <a:cs typeface="+mn-cs"/>
              </a:rPr>
              <a:t>Normality Curve:</a:t>
            </a:r>
          </a:p>
          <a:p>
            <a:pPr algn="l">
              <a:lnSpc>
                <a:spcPct val="100000"/>
              </a:lnSpc>
              <a:spcAft>
                <a:spcPts val="600"/>
              </a:spcAft>
              <a:buClr>
                <a:schemeClr val="bg1"/>
              </a:buClr>
              <a:buSzPct val="75000"/>
            </a:pPr>
            <a:r>
              <a:rPr lang="en-US" sz="1400" dirty="0">
                <a:solidFill>
                  <a:schemeClr val="tx2"/>
                </a:solidFill>
                <a:latin typeface="+mn-lt"/>
                <a:ea typeface="+mn-ea"/>
                <a:cs typeface="+mn-cs"/>
              </a:rPr>
              <a:t>The overlaid normality curve (red line) helps assess how closely the data follows a normal distribution. </a:t>
            </a:r>
          </a:p>
          <a:p>
            <a:pPr algn="l">
              <a:lnSpc>
                <a:spcPct val="100000"/>
              </a:lnSpc>
              <a:spcAft>
                <a:spcPts val="600"/>
              </a:spcAft>
              <a:buClr>
                <a:schemeClr val="bg1"/>
              </a:buClr>
              <a:buSzPct val="75000"/>
            </a:pPr>
            <a:r>
              <a:rPr lang="en-US" sz="1400" dirty="0">
                <a:solidFill>
                  <a:schemeClr val="tx2"/>
                </a:solidFill>
                <a:latin typeface="+mn-lt"/>
                <a:ea typeface="+mn-ea"/>
                <a:cs typeface="+mn-cs"/>
              </a:rPr>
              <a:t>The observed data deviates from this curve, especially in the tail areas, reaffirming the right-skewed nature of the data. The peak of the histogram is higher and narrower than the normal curve suggests, which further indicates non-normality.</a:t>
            </a:r>
          </a:p>
        </p:txBody>
      </p:sp>
      <p:pic>
        <p:nvPicPr>
          <p:cNvPr id="10" name="Picture 9" descr="A graph with a red line&#10;&#10;Description automatically generated">
            <a:extLst>
              <a:ext uri="{FF2B5EF4-FFF2-40B4-BE49-F238E27FC236}">
                <a16:creationId xmlns:a16="http://schemas.microsoft.com/office/drawing/2014/main" id="{5ACB7747-60B8-2C7D-F80A-649743E98588}"/>
              </a:ext>
            </a:extLst>
          </p:cNvPr>
          <p:cNvPicPr>
            <a:picLocks noChangeAspect="1"/>
          </p:cNvPicPr>
          <p:nvPr/>
        </p:nvPicPr>
        <p:blipFill rotWithShape="1">
          <a:blip r:embed="rId3"/>
          <a:srcRect l="-2" t="-1118" r="-5" b="-8"/>
          <a:stretch/>
        </p:blipFill>
        <p:spPr>
          <a:xfrm>
            <a:off x="5339659" y="182791"/>
            <a:ext cx="6155433" cy="3391849"/>
          </a:xfrm>
          <a:prstGeom prst="rect">
            <a:avLst/>
          </a:prstGeom>
        </p:spPr>
      </p:pic>
      <p:pic>
        <p:nvPicPr>
          <p:cNvPr id="17" name="Picture 16" descr="A computer code with text&#10;&#10;Description automatically generated with medium confidence">
            <a:extLst>
              <a:ext uri="{FF2B5EF4-FFF2-40B4-BE49-F238E27FC236}">
                <a16:creationId xmlns:a16="http://schemas.microsoft.com/office/drawing/2014/main" id="{B1F4EC65-DD7C-B2B7-F347-E75E26B8722C}"/>
              </a:ext>
            </a:extLst>
          </p:cNvPr>
          <p:cNvPicPr>
            <a:picLocks noChangeAspect="1"/>
          </p:cNvPicPr>
          <p:nvPr/>
        </p:nvPicPr>
        <p:blipFill rotWithShape="1">
          <a:blip r:embed="rId4"/>
          <a:srcRect l="100" r="-163" b="-2"/>
          <a:stretch/>
        </p:blipFill>
        <p:spPr>
          <a:xfrm>
            <a:off x="5339659" y="3702700"/>
            <a:ext cx="6823301" cy="2897725"/>
          </a:xfrm>
          <a:prstGeom prst="rect">
            <a:avLst/>
          </a:prstGeom>
        </p:spPr>
      </p:pic>
      <p:sp>
        <p:nvSpPr>
          <p:cNvPr id="15" name="Slide Number Placeholder 14">
            <a:extLst>
              <a:ext uri="{FF2B5EF4-FFF2-40B4-BE49-F238E27FC236}">
                <a16:creationId xmlns:a16="http://schemas.microsoft.com/office/drawing/2014/main" id="{1FBCA4F4-1A4E-4FBA-83BA-E47D9DE61398}"/>
              </a:ext>
            </a:extLst>
          </p:cNvPr>
          <p:cNvSpPr>
            <a:spLocks noGrp="1"/>
          </p:cNvSpPr>
          <p:nvPr>
            <p:ph type="sldNum" sz="quarter" idx="12"/>
          </p:nvPr>
        </p:nvSpPr>
        <p:spPr>
          <a:xfrm>
            <a:off x="11190806" y="6324600"/>
            <a:ext cx="799078" cy="365125"/>
          </a:xfrm>
        </p:spPr>
        <p:txBody>
          <a:bodyPr vert="horz" lIns="91440" tIns="45720" rIns="91440" bIns="45720" rtlCol="0" anchor="ctr">
            <a:normAutofit/>
          </a:bodyPr>
          <a:lstStyle/>
          <a:p>
            <a:pPr>
              <a:spcAft>
                <a:spcPts val="600"/>
              </a:spcAft>
            </a:pPr>
            <a:fld id="{11A71338-8BA2-4C79-A6C5-5A8E30081D0C}" type="slidenum">
              <a:rPr lang="en-US" cap="all">
                <a:solidFill>
                  <a:srgbClr val="FFFFFF"/>
                </a:solidFill>
              </a:rPr>
              <a:pPr>
                <a:spcAft>
                  <a:spcPts val="600"/>
                </a:spcAft>
              </a:pPr>
              <a:t>6</a:t>
            </a:fld>
            <a:endParaRPr lang="en-US" cap="all">
              <a:solidFill>
                <a:srgbClr val="FFFFFF"/>
              </a:solidFill>
            </a:endParaRPr>
          </a:p>
        </p:txBody>
      </p:sp>
    </p:spTree>
    <p:extLst>
      <p:ext uri="{BB962C8B-B14F-4D97-AF65-F5344CB8AC3E}">
        <p14:creationId xmlns:p14="http://schemas.microsoft.com/office/powerpoint/2010/main" val="3106221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CA8F36-A092-44B7-A1AF-02764842D1F6}"/>
              </a:ext>
            </a:extLst>
          </p:cNvPr>
          <p:cNvSpPr>
            <a:spLocks noGrp="1"/>
          </p:cNvSpPr>
          <p:nvPr>
            <p:ph type="title"/>
          </p:nvPr>
        </p:nvSpPr>
        <p:spPr>
          <a:xfrm>
            <a:off x="304804" y="339992"/>
            <a:ext cx="2178337" cy="683466"/>
          </a:xfrm>
        </p:spPr>
        <p:txBody>
          <a:bodyPr>
            <a:normAutofit fontScale="90000"/>
          </a:bodyPr>
          <a:lstStyle/>
          <a:p>
            <a:r>
              <a:rPr lang="en-US" dirty="0"/>
              <a:t>T-Test</a:t>
            </a:r>
          </a:p>
        </p:txBody>
      </p:sp>
      <p:sp>
        <p:nvSpPr>
          <p:cNvPr id="6" name="Slide Number Placeholder 5">
            <a:extLst>
              <a:ext uri="{FF2B5EF4-FFF2-40B4-BE49-F238E27FC236}">
                <a16:creationId xmlns:a16="http://schemas.microsoft.com/office/drawing/2014/main" id="{74D6BEA5-FCD0-4EA7-B1B6-79D2115363BF}"/>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7</a:t>
            </a:fld>
            <a:endParaRPr lang="en-US" dirty="0"/>
          </a:p>
        </p:txBody>
      </p:sp>
      <p:pic>
        <p:nvPicPr>
          <p:cNvPr id="9" name="Picture 8" descr="A computer code with black text&#10;&#10;Description automatically generated with medium confidence">
            <a:extLst>
              <a:ext uri="{FF2B5EF4-FFF2-40B4-BE49-F238E27FC236}">
                <a16:creationId xmlns:a16="http://schemas.microsoft.com/office/drawing/2014/main" id="{0B89C82F-8751-C288-98C9-23F38D57DBC4}"/>
              </a:ext>
            </a:extLst>
          </p:cNvPr>
          <p:cNvPicPr>
            <a:picLocks noChangeAspect="1"/>
          </p:cNvPicPr>
          <p:nvPr/>
        </p:nvPicPr>
        <p:blipFill>
          <a:blip r:embed="rId2"/>
          <a:stretch>
            <a:fillRect/>
          </a:stretch>
        </p:blipFill>
        <p:spPr>
          <a:xfrm>
            <a:off x="6370101" y="3151300"/>
            <a:ext cx="5619783" cy="1124107"/>
          </a:xfrm>
          <a:prstGeom prst="rect">
            <a:avLst/>
          </a:prstGeom>
        </p:spPr>
      </p:pic>
      <p:sp>
        <p:nvSpPr>
          <p:cNvPr id="12" name="Title 10">
            <a:extLst>
              <a:ext uri="{FF2B5EF4-FFF2-40B4-BE49-F238E27FC236}">
                <a16:creationId xmlns:a16="http://schemas.microsoft.com/office/drawing/2014/main" id="{651F165A-0368-22C8-B808-BCB23A21CCF8}"/>
              </a:ext>
            </a:extLst>
          </p:cNvPr>
          <p:cNvSpPr txBox="1">
            <a:spLocks/>
          </p:cNvSpPr>
          <p:nvPr/>
        </p:nvSpPr>
        <p:spPr>
          <a:xfrm>
            <a:off x="304804" y="1876173"/>
            <a:ext cx="5961772" cy="4376317"/>
          </a:xfrm>
          <a:prstGeom prst="rect">
            <a:avLst/>
          </a:prstGeom>
        </p:spPr>
        <p:txBody>
          <a:bodyPr vert="horz" lIns="91440" tIns="45720" rIns="91440" bIns="45720" rtlCol="0">
            <a:normAutofit/>
          </a:bodyPr>
          <a:lstStyle>
            <a:lvl1pPr algn="ctr" defTabSz="914400" rtl="0" eaLnBrk="1" latinLnBrk="0" hangingPunct="1">
              <a:lnSpc>
                <a:spcPct val="90000"/>
              </a:lnSpc>
              <a:spcBef>
                <a:spcPct val="0"/>
              </a:spcBef>
              <a:buNone/>
              <a:defRPr sz="4400" kern="1200">
                <a:solidFill>
                  <a:schemeClr val="tx1">
                    <a:alpha val="80000"/>
                  </a:schemeClr>
                </a:solidFill>
                <a:latin typeface="+mj-lt"/>
                <a:ea typeface="+mj-ea"/>
                <a:cs typeface="+mj-cs"/>
              </a:defRPr>
            </a:lvl1pPr>
          </a:lstStyle>
          <a:p>
            <a:pPr algn="l">
              <a:lnSpc>
                <a:spcPct val="100000"/>
              </a:lnSpc>
              <a:spcAft>
                <a:spcPts val="600"/>
              </a:spcAft>
              <a:buClr>
                <a:schemeClr val="bg1"/>
              </a:buClr>
              <a:buSzPct val="75000"/>
            </a:pPr>
            <a:r>
              <a:rPr lang="en-US" sz="1400" b="1" dirty="0">
                <a:solidFill>
                  <a:schemeClr val="tx2"/>
                </a:solidFill>
                <a:latin typeface="+mn-lt"/>
                <a:ea typeface="+mn-ea"/>
                <a:cs typeface="+mn-cs"/>
              </a:rPr>
              <a:t>Hypotheses for the T-Test</a:t>
            </a:r>
          </a:p>
          <a:p>
            <a:pPr algn="just">
              <a:lnSpc>
                <a:spcPct val="100000"/>
              </a:lnSpc>
              <a:spcAft>
                <a:spcPts val="600"/>
              </a:spcAft>
              <a:buClr>
                <a:schemeClr val="bg1"/>
              </a:buClr>
              <a:buSzPct val="75000"/>
            </a:pPr>
            <a:r>
              <a:rPr lang="en-US" sz="1400" b="1" dirty="0">
                <a:solidFill>
                  <a:schemeClr val="tx2"/>
                </a:solidFill>
                <a:latin typeface="+mn-lt"/>
                <a:ea typeface="+mn-ea"/>
                <a:cs typeface="+mn-cs"/>
              </a:rPr>
              <a:t>Null Hypothesis (𝐻0): </a:t>
            </a:r>
            <a:r>
              <a:rPr lang="en-US" sz="1400" dirty="0">
                <a:solidFill>
                  <a:schemeClr val="tx2"/>
                </a:solidFill>
                <a:latin typeface="+mn-lt"/>
                <a:ea typeface="+mn-ea"/>
                <a:cs typeface="+mn-cs"/>
              </a:rPr>
              <a:t>The mean of the scaled stock returns (stock_return_scaled) is equal to 300.</a:t>
            </a:r>
          </a:p>
          <a:p>
            <a:pPr algn="just">
              <a:lnSpc>
                <a:spcPct val="100000"/>
              </a:lnSpc>
              <a:spcAft>
                <a:spcPts val="600"/>
              </a:spcAft>
              <a:buClr>
                <a:schemeClr val="bg1"/>
              </a:buClr>
              <a:buSzPct val="75000"/>
            </a:pPr>
            <a:r>
              <a:rPr lang="en-US" sz="1400" dirty="0">
                <a:solidFill>
                  <a:schemeClr val="tx2"/>
                </a:solidFill>
                <a:latin typeface="+mn-lt"/>
                <a:ea typeface="+mn-ea"/>
                <a:cs typeface="+mn-cs"/>
              </a:rPr>
              <a:t>𝐻0: 𝜇=300</a:t>
            </a:r>
          </a:p>
          <a:p>
            <a:pPr algn="just">
              <a:lnSpc>
                <a:spcPct val="100000"/>
              </a:lnSpc>
              <a:spcAft>
                <a:spcPts val="600"/>
              </a:spcAft>
              <a:buClr>
                <a:schemeClr val="bg1"/>
              </a:buClr>
              <a:buSzPct val="75000"/>
            </a:pPr>
            <a:r>
              <a:rPr lang="en-US" sz="1400" b="1" dirty="0">
                <a:solidFill>
                  <a:schemeClr val="tx2"/>
                </a:solidFill>
                <a:latin typeface="+mn-lt"/>
                <a:ea typeface="+mn-ea"/>
                <a:cs typeface="+mn-cs"/>
              </a:rPr>
              <a:t>Alternative Hypothesis (𝐻𝑎):</a:t>
            </a:r>
            <a:r>
              <a:rPr lang="en-US" sz="1400" dirty="0">
                <a:solidFill>
                  <a:schemeClr val="tx2"/>
                </a:solidFill>
                <a:latin typeface="+mn-lt"/>
                <a:ea typeface="+mn-ea"/>
                <a:cs typeface="+mn-cs"/>
              </a:rPr>
              <a:t>The mean of the scaled stock returns (stock_return_scaled) is not equal to 300.</a:t>
            </a:r>
          </a:p>
          <a:p>
            <a:pPr algn="just">
              <a:lnSpc>
                <a:spcPct val="100000"/>
              </a:lnSpc>
              <a:spcAft>
                <a:spcPts val="600"/>
              </a:spcAft>
              <a:buClr>
                <a:schemeClr val="bg1"/>
              </a:buClr>
              <a:buSzPct val="75000"/>
            </a:pPr>
            <a:r>
              <a:rPr lang="en-US" sz="1400" dirty="0">
                <a:solidFill>
                  <a:schemeClr val="tx2"/>
                </a:solidFill>
                <a:latin typeface="+mn-lt"/>
                <a:ea typeface="+mn-ea"/>
                <a:cs typeface="+mn-cs"/>
              </a:rPr>
              <a:t>𝐻𝑎: 𝜇≠300</a:t>
            </a:r>
          </a:p>
          <a:p>
            <a:pPr algn="just">
              <a:lnSpc>
                <a:spcPct val="100000"/>
              </a:lnSpc>
              <a:spcAft>
                <a:spcPts val="600"/>
              </a:spcAft>
              <a:buClr>
                <a:schemeClr val="bg1"/>
              </a:buClr>
              <a:buSzPct val="75000"/>
            </a:pPr>
            <a:endParaRPr lang="en-US" sz="1400" dirty="0">
              <a:solidFill>
                <a:schemeClr val="tx2"/>
              </a:solidFill>
              <a:latin typeface="+mn-lt"/>
              <a:ea typeface="+mn-ea"/>
              <a:cs typeface="+mn-cs"/>
            </a:endParaRPr>
          </a:p>
          <a:p>
            <a:pPr algn="just">
              <a:lnSpc>
                <a:spcPct val="100000"/>
              </a:lnSpc>
              <a:spcAft>
                <a:spcPts val="600"/>
              </a:spcAft>
              <a:buClr>
                <a:schemeClr val="bg1"/>
              </a:buClr>
              <a:buSzPct val="75000"/>
            </a:pPr>
            <a:r>
              <a:rPr lang="en-US" sz="1400" b="1" dirty="0">
                <a:solidFill>
                  <a:schemeClr val="tx2"/>
                </a:solidFill>
                <a:latin typeface="+mn-lt"/>
                <a:ea typeface="+mn-ea"/>
                <a:cs typeface="+mn-cs"/>
              </a:rPr>
              <a:t>Significance Level:</a:t>
            </a:r>
          </a:p>
          <a:p>
            <a:pPr algn="just">
              <a:lnSpc>
                <a:spcPct val="100000"/>
              </a:lnSpc>
              <a:spcAft>
                <a:spcPts val="600"/>
              </a:spcAft>
              <a:buClr>
                <a:schemeClr val="bg1"/>
              </a:buClr>
              <a:buSzPct val="75000"/>
            </a:pPr>
            <a:r>
              <a:rPr lang="en-US" sz="1400" dirty="0">
                <a:solidFill>
                  <a:schemeClr val="tx2"/>
                </a:solidFill>
                <a:latin typeface="+mn-lt"/>
                <a:ea typeface="+mn-ea"/>
                <a:cs typeface="+mn-cs"/>
              </a:rPr>
              <a:t>Significance level (</a:t>
            </a:r>
            <a:r>
              <a:rPr lang="el-GR" sz="1400" dirty="0">
                <a:solidFill>
                  <a:schemeClr val="tx2"/>
                </a:solidFill>
                <a:latin typeface="+mn-lt"/>
                <a:ea typeface="+mn-ea"/>
                <a:cs typeface="+mn-cs"/>
              </a:rPr>
              <a:t>α) = 0.05</a:t>
            </a:r>
            <a:endParaRPr lang="en-US" sz="1400" dirty="0">
              <a:solidFill>
                <a:schemeClr val="tx2"/>
              </a:solidFill>
              <a:latin typeface="+mn-lt"/>
              <a:ea typeface="+mn-ea"/>
              <a:cs typeface="+mn-cs"/>
            </a:endParaRPr>
          </a:p>
          <a:p>
            <a:pPr algn="just">
              <a:lnSpc>
                <a:spcPct val="100000"/>
              </a:lnSpc>
              <a:spcAft>
                <a:spcPts val="600"/>
              </a:spcAft>
              <a:buClr>
                <a:schemeClr val="bg1"/>
              </a:buClr>
              <a:buSzPct val="75000"/>
            </a:pPr>
            <a:endParaRPr lang="en-US" sz="1400" dirty="0">
              <a:solidFill>
                <a:schemeClr val="tx2"/>
              </a:solidFill>
              <a:latin typeface="+mn-lt"/>
              <a:ea typeface="+mn-ea"/>
              <a:cs typeface="+mn-cs"/>
            </a:endParaRPr>
          </a:p>
          <a:p>
            <a:pPr algn="just">
              <a:lnSpc>
                <a:spcPct val="100000"/>
              </a:lnSpc>
              <a:spcAft>
                <a:spcPts val="600"/>
              </a:spcAft>
              <a:buClr>
                <a:schemeClr val="bg1"/>
              </a:buClr>
              <a:buSzPct val="75000"/>
            </a:pPr>
            <a:r>
              <a:rPr lang="en-US" sz="1400" b="1" dirty="0">
                <a:solidFill>
                  <a:schemeClr val="tx2"/>
                </a:solidFill>
                <a:latin typeface="+mn-lt"/>
                <a:ea typeface="+mn-ea"/>
                <a:cs typeface="+mn-cs"/>
              </a:rPr>
              <a:t>Assumptions:</a:t>
            </a:r>
          </a:p>
          <a:p>
            <a:pPr algn="just">
              <a:lnSpc>
                <a:spcPct val="100000"/>
              </a:lnSpc>
              <a:spcAft>
                <a:spcPts val="600"/>
              </a:spcAft>
              <a:buClr>
                <a:schemeClr val="bg1"/>
              </a:buClr>
              <a:buSzPct val="75000"/>
            </a:pPr>
            <a:r>
              <a:rPr lang="en-US" sz="1400" dirty="0">
                <a:solidFill>
                  <a:schemeClr val="tx2"/>
                </a:solidFill>
                <a:latin typeface="+mn-lt"/>
                <a:ea typeface="+mn-ea"/>
                <a:cs typeface="+mn-cs"/>
              </a:rPr>
              <a:t>Normality: The assumption of normality may be in question due to the observed skewness in the distribution of stock_return_scaled as indicated by the histogram. However, the t-test is generally robust to deviations from normality, especially with larger sample sizes (n=180).</a:t>
            </a:r>
          </a:p>
          <a:p>
            <a:pPr algn="just">
              <a:lnSpc>
                <a:spcPct val="100000"/>
              </a:lnSpc>
              <a:spcAft>
                <a:spcPts val="600"/>
              </a:spcAft>
              <a:buClr>
                <a:schemeClr val="bg1"/>
              </a:buClr>
              <a:buSzPct val="75000"/>
            </a:pPr>
            <a:endParaRPr lang="el-GR" sz="1400" dirty="0">
              <a:solidFill>
                <a:schemeClr val="tx2"/>
              </a:solidFill>
              <a:latin typeface="+mn-lt"/>
              <a:ea typeface="+mn-ea"/>
              <a:cs typeface="+mn-cs"/>
            </a:endParaRPr>
          </a:p>
          <a:p>
            <a:pPr algn="just">
              <a:lnSpc>
                <a:spcPct val="100000"/>
              </a:lnSpc>
              <a:spcAft>
                <a:spcPts val="600"/>
              </a:spcAft>
              <a:buClr>
                <a:schemeClr val="bg1"/>
              </a:buClr>
              <a:buSzPct val="75000"/>
            </a:pPr>
            <a:endParaRPr lang="en-US" sz="1400" dirty="0">
              <a:solidFill>
                <a:schemeClr val="tx2"/>
              </a:solidFill>
              <a:latin typeface="+mn-lt"/>
              <a:ea typeface="+mn-ea"/>
              <a:cs typeface="+mn-cs"/>
            </a:endParaRPr>
          </a:p>
        </p:txBody>
      </p:sp>
    </p:spTree>
    <p:extLst>
      <p:ext uri="{BB962C8B-B14F-4D97-AF65-F5344CB8AC3E}">
        <p14:creationId xmlns:p14="http://schemas.microsoft.com/office/powerpoint/2010/main" val="2028073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CA8F36-A092-44B7-A1AF-02764842D1F6}"/>
              </a:ext>
            </a:extLst>
          </p:cNvPr>
          <p:cNvSpPr>
            <a:spLocks noGrp="1"/>
          </p:cNvSpPr>
          <p:nvPr>
            <p:ph type="title"/>
          </p:nvPr>
        </p:nvSpPr>
        <p:spPr>
          <a:xfrm>
            <a:off x="304804" y="339992"/>
            <a:ext cx="2178337" cy="683466"/>
          </a:xfrm>
        </p:spPr>
        <p:txBody>
          <a:bodyPr>
            <a:normAutofit fontScale="90000"/>
          </a:bodyPr>
          <a:lstStyle/>
          <a:p>
            <a:r>
              <a:rPr lang="en-US" dirty="0"/>
              <a:t>T-Test</a:t>
            </a:r>
          </a:p>
        </p:txBody>
      </p:sp>
      <p:sp>
        <p:nvSpPr>
          <p:cNvPr id="6" name="Slide Number Placeholder 5">
            <a:extLst>
              <a:ext uri="{FF2B5EF4-FFF2-40B4-BE49-F238E27FC236}">
                <a16:creationId xmlns:a16="http://schemas.microsoft.com/office/drawing/2014/main" id="{74D6BEA5-FCD0-4EA7-B1B6-79D2115363BF}"/>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8</a:t>
            </a:fld>
            <a:endParaRPr lang="en-US" dirty="0"/>
          </a:p>
        </p:txBody>
      </p:sp>
      <p:pic>
        <p:nvPicPr>
          <p:cNvPr id="11" name="Picture 10" descr="A screenshot of a computer code&#10;&#10;Description automatically generated">
            <a:extLst>
              <a:ext uri="{FF2B5EF4-FFF2-40B4-BE49-F238E27FC236}">
                <a16:creationId xmlns:a16="http://schemas.microsoft.com/office/drawing/2014/main" id="{F9E65A42-C19C-6543-7DF0-7F482C8B744C}"/>
              </a:ext>
            </a:extLst>
          </p:cNvPr>
          <p:cNvPicPr>
            <a:picLocks noChangeAspect="1"/>
          </p:cNvPicPr>
          <p:nvPr/>
        </p:nvPicPr>
        <p:blipFill>
          <a:blip r:embed="rId2"/>
          <a:stretch>
            <a:fillRect/>
          </a:stretch>
        </p:blipFill>
        <p:spPr>
          <a:xfrm>
            <a:off x="5809398" y="304163"/>
            <a:ext cx="6077798" cy="3048425"/>
          </a:xfrm>
          <a:prstGeom prst="rect">
            <a:avLst/>
          </a:prstGeom>
        </p:spPr>
      </p:pic>
      <p:sp>
        <p:nvSpPr>
          <p:cNvPr id="12" name="Title 10">
            <a:extLst>
              <a:ext uri="{FF2B5EF4-FFF2-40B4-BE49-F238E27FC236}">
                <a16:creationId xmlns:a16="http://schemas.microsoft.com/office/drawing/2014/main" id="{651F165A-0368-22C8-B808-BCB23A21CCF8}"/>
              </a:ext>
            </a:extLst>
          </p:cNvPr>
          <p:cNvSpPr txBox="1">
            <a:spLocks/>
          </p:cNvSpPr>
          <p:nvPr/>
        </p:nvSpPr>
        <p:spPr>
          <a:xfrm>
            <a:off x="304804" y="1948283"/>
            <a:ext cx="5020012" cy="4376317"/>
          </a:xfrm>
          <a:prstGeom prst="rect">
            <a:avLst/>
          </a:prstGeom>
        </p:spPr>
        <p:txBody>
          <a:bodyPr vert="horz" lIns="91440" tIns="45720" rIns="91440" bIns="45720" rtlCol="0">
            <a:normAutofit fontScale="92500" lnSpcReduction="20000"/>
          </a:bodyPr>
          <a:lstStyle>
            <a:lvl1pPr algn="ctr" defTabSz="914400" rtl="0" eaLnBrk="1" latinLnBrk="0" hangingPunct="1">
              <a:lnSpc>
                <a:spcPct val="90000"/>
              </a:lnSpc>
              <a:spcBef>
                <a:spcPct val="0"/>
              </a:spcBef>
              <a:buNone/>
              <a:defRPr sz="4400" kern="1200">
                <a:solidFill>
                  <a:schemeClr val="tx1">
                    <a:alpha val="80000"/>
                  </a:schemeClr>
                </a:solidFill>
                <a:latin typeface="+mj-lt"/>
                <a:ea typeface="+mj-ea"/>
                <a:cs typeface="+mj-cs"/>
              </a:defRPr>
            </a:lvl1pPr>
          </a:lstStyle>
          <a:p>
            <a:pPr algn="l">
              <a:lnSpc>
                <a:spcPct val="100000"/>
              </a:lnSpc>
              <a:spcAft>
                <a:spcPts val="600"/>
              </a:spcAft>
              <a:buClr>
                <a:schemeClr val="bg1"/>
              </a:buClr>
              <a:buSzPct val="75000"/>
            </a:pPr>
            <a:r>
              <a:rPr lang="en-US" sz="1400" b="1" dirty="0">
                <a:solidFill>
                  <a:schemeClr val="tx2"/>
                </a:solidFill>
                <a:latin typeface="+mn-lt"/>
                <a:ea typeface="+mn-ea"/>
                <a:cs typeface="+mn-cs"/>
              </a:rPr>
              <a:t>P-Value:</a:t>
            </a:r>
          </a:p>
          <a:p>
            <a:pPr algn="l">
              <a:lnSpc>
                <a:spcPct val="100000"/>
              </a:lnSpc>
              <a:spcAft>
                <a:spcPts val="600"/>
              </a:spcAft>
              <a:buClr>
                <a:schemeClr val="bg1"/>
              </a:buClr>
              <a:buSzPct val="75000"/>
            </a:pPr>
            <a:r>
              <a:rPr lang="en-US" sz="1400" dirty="0">
                <a:solidFill>
                  <a:schemeClr val="tx2"/>
                </a:solidFill>
                <a:latin typeface="+mn-lt"/>
                <a:ea typeface="+mn-ea"/>
                <a:cs typeface="+mn-cs"/>
              </a:rPr>
              <a:t>The p-value is reported as &lt; 2.2e-16, which is extremely small and essentially zero. This p-value indicates the probability of observing a test statistic as extreme as the one calculated, assuming the null hypothesis is true.</a:t>
            </a:r>
            <a:endParaRPr lang="en-US" sz="1400" b="1" dirty="0">
              <a:solidFill>
                <a:schemeClr val="tx2"/>
              </a:solidFill>
              <a:latin typeface="+mn-lt"/>
              <a:ea typeface="+mn-ea"/>
              <a:cs typeface="+mn-cs"/>
            </a:endParaRPr>
          </a:p>
          <a:p>
            <a:pPr algn="l">
              <a:lnSpc>
                <a:spcPct val="100000"/>
              </a:lnSpc>
              <a:spcAft>
                <a:spcPts val="600"/>
              </a:spcAft>
              <a:buClr>
                <a:schemeClr val="bg1"/>
              </a:buClr>
              <a:buSzPct val="75000"/>
            </a:pPr>
            <a:r>
              <a:rPr lang="en-US" sz="1400" b="1" dirty="0">
                <a:solidFill>
                  <a:schemeClr val="tx2"/>
                </a:solidFill>
                <a:latin typeface="+mn-lt"/>
                <a:ea typeface="+mn-ea"/>
                <a:cs typeface="+mn-cs"/>
              </a:rPr>
              <a:t>Test Statistic:</a:t>
            </a:r>
            <a:r>
              <a:rPr lang="en-US" sz="1400" dirty="0">
                <a:solidFill>
                  <a:schemeClr val="tx2"/>
                </a:solidFill>
                <a:latin typeface="+mn-lt"/>
                <a:ea typeface="+mn-ea"/>
                <a:cs typeface="+mn-cs"/>
              </a:rPr>
              <a:t> </a:t>
            </a:r>
          </a:p>
          <a:p>
            <a:pPr algn="l">
              <a:lnSpc>
                <a:spcPct val="100000"/>
              </a:lnSpc>
              <a:spcAft>
                <a:spcPts val="600"/>
              </a:spcAft>
              <a:buClr>
                <a:schemeClr val="bg1"/>
              </a:buClr>
              <a:buSzPct val="75000"/>
            </a:pPr>
            <a:r>
              <a:rPr lang="en-US" sz="1400" dirty="0">
                <a:solidFill>
                  <a:schemeClr val="tx2"/>
                </a:solidFill>
                <a:latin typeface="+mn-lt"/>
                <a:ea typeface="+mn-ea"/>
                <a:cs typeface="+mn-cs"/>
              </a:rPr>
              <a:t>The t-statistic is -10.511. This value represents how many standard deviations the sample mean deviates from the hypothesized population mean of 300.</a:t>
            </a:r>
          </a:p>
          <a:p>
            <a:pPr algn="l">
              <a:lnSpc>
                <a:spcPct val="100000"/>
              </a:lnSpc>
              <a:spcAft>
                <a:spcPts val="600"/>
              </a:spcAft>
              <a:buClr>
                <a:schemeClr val="bg1"/>
              </a:buClr>
              <a:buSzPct val="75000"/>
            </a:pPr>
            <a:r>
              <a:rPr lang="en-US" sz="1400" b="1" dirty="0">
                <a:solidFill>
                  <a:schemeClr val="tx2"/>
                </a:solidFill>
                <a:latin typeface="+mn-lt"/>
                <a:ea typeface="+mn-ea"/>
                <a:cs typeface="+mn-cs"/>
              </a:rPr>
              <a:t>Degrees of Freedom (df):</a:t>
            </a:r>
          </a:p>
          <a:p>
            <a:pPr algn="l">
              <a:lnSpc>
                <a:spcPct val="100000"/>
              </a:lnSpc>
              <a:spcAft>
                <a:spcPts val="600"/>
              </a:spcAft>
              <a:buClr>
                <a:schemeClr val="bg1"/>
              </a:buClr>
              <a:buSzPct val="75000"/>
            </a:pPr>
            <a:r>
              <a:rPr lang="en-US" sz="1400" dirty="0">
                <a:solidFill>
                  <a:schemeClr val="tx2"/>
                </a:solidFill>
                <a:latin typeface="+mn-lt"/>
                <a:ea typeface="+mn-ea"/>
                <a:cs typeface="+mn-cs"/>
              </a:rPr>
              <a:t>The degrees of freedom for this test is 179. This is calculated as the sample size minus one, indicating the amount of independent information in the data.</a:t>
            </a:r>
          </a:p>
          <a:p>
            <a:pPr algn="l">
              <a:lnSpc>
                <a:spcPct val="100000"/>
              </a:lnSpc>
              <a:spcAft>
                <a:spcPts val="600"/>
              </a:spcAft>
              <a:buClr>
                <a:schemeClr val="bg1"/>
              </a:buClr>
              <a:buSzPct val="75000"/>
            </a:pPr>
            <a:r>
              <a:rPr lang="en-US" sz="1400" b="1" dirty="0">
                <a:solidFill>
                  <a:schemeClr val="tx2"/>
                </a:solidFill>
                <a:latin typeface="+mn-lt"/>
                <a:ea typeface="+mn-ea"/>
                <a:cs typeface="+mn-cs"/>
              </a:rPr>
              <a:t>Confidence Interval:</a:t>
            </a:r>
          </a:p>
          <a:p>
            <a:pPr algn="l">
              <a:lnSpc>
                <a:spcPct val="100000"/>
              </a:lnSpc>
              <a:spcAft>
                <a:spcPts val="600"/>
              </a:spcAft>
              <a:buClr>
                <a:schemeClr val="bg1"/>
              </a:buClr>
              <a:buSzPct val="75000"/>
            </a:pPr>
            <a:r>
              <a:rPr lang="en-US" sz="1400" dirty="0">
                <a:solidFill>
                  <a:schemeClr val="tx2"/>
                </a:solidFill>
                <a:latin typeface="+mn-lt"/>
                <a:ea typeface="+mn-ea"/>
                <a:cs typeface="+mn-cs"/>
              </a:rPr>
              <a:t>The 95% confidence interval for the mean of stock_return_scaled is [174.3052, 214.0408]. This interval suggests that we are 95% confident that the true mean of stock_return_scaled lies within this range, and it does not include 300.</a:t>
            </a:r>
          </a:p>
          <a:p>
            <a:pPr algn="l">
              <a:lnSpc>
                <a:spcPct val="100000"/>
              </a:lnSpc>
              <a:spcAft>
                <a:spcPts val="600"/>
              </a:spcAft>
              <a:buClr>
                <a:schemeClr val="bg1"/>
              </a:buClr>
              <a:buSzPct val="75000"/>
            </a:pPr>
            <a:r>
              <a:rPr lang="en-US" sz="1400" b="1" dirty="0">
                <a:solidFill>
                  <a:schemeClr val="tx2"/>
                </a:solidFill>
                <a:latin typeface="+mn-lt"/>
                <a:ea typeface="+mn-ea"/>
                <a:cs typeface="+mn-cs"/>
              </a:rPr>
              <a:t>Sample Mean:</a:t>
            </a:r>
          </a:p>
          <a:p>
            <a:pPr algn="l">
              <a:lnSpc>
                <a:spcPct val="100000"/>
              </a:lnSpc>
              <a:spcAft>
                <a:spcPts val="600"/>
              </a:spcAft>
              <a:buClr>
                <a:schemeClr val="bg1"/>
              </a:buClr>
              <a:buSzPct val="75000"/>
            </a:pPr>
            <a:r>
              <a:rPr lang="en-US" sz="1400" dirty="0">
                <a:solidFill>
                  <a:schemeClr val="tx2"/>
                </a:solidFill>
                <a:latin typeface="+mn-lt"/>
                <a:ea typeface="+mn-ea"/>
                <a:cs typeface="+mn-cs"/>
              </a:rPr>
              <a:t>The mean of the sample (mean of x) is 194.173. This value is much lower than 300, contributing to the rejection of the null hypothesis.</a:t>
            </a:r>
          </a:p>
        </p:txBody>
      </p:sp>
      <p:sp>
        <p:nvSpPr>
          <p:cNvPr id="2" name="Title 10">
            <a:extLst>
              <a:ext uri="{FF2B5EF4-FFF2-40B4-BE49-F238E27FC236}">
                <a16:creationId xmlns:a16="http://schemas.microsoft.com/office/drawing/2014/main" id="{34AF7F63-E116-F71D-75FC-8428D064064E}"/>
              </a:ext>
            </a:extLst>
          </p:cNvPr>
          <p:cNvSpPr txBox="1">
            <a:spLocks/>
          </p:cNvSpPr>
          <p:nvPr/>
        </p:nvSpPr>
        <p:spPr>
          <a:xfrm>
            <a:off x="5809398" y="3428999"/>
            <a:ext cx="6180486" cy="2812409"/>
          </a:xfrm>
          <a:prstGeom prst="rect">
            <a:avLst/>
          </a:prstGeom>
        </p:spPr>
        <p:txBody>
          <a:bodyPr vert="horz" lIns="91440" tIns="45720" rIns="91440" bIns="45720" rtlCol="0">
            <a:normAutofit fontScale="92500" lnSpcReduction="10000"/>
          </a:bodyPr>
          <a:lstStyle>
            <a:lvl1pPr algn="ctr" defTabSz="914400" rtl="0" eaLnBrk="1" latinLnBrk="0" hangingPunct="1">
              <a:lnSpc>
                <a:spcPct val="90000"/>
              </a:lnSpc>
              <a:spcBef>
                <a:spcPct val="0"/>
              </a:spcBef>
              <a:buNone/>
              <a:defRPr sz="4400" kern="1200">
                <a:solidFill>
                  <a:schemeClr val="tx1">
                    <a:alpha val="80000"/>
                  </a:schemeClr>
                </a:solidFill>
                <a:latin typeface="+mj-lt"/>
                <a:ea typeface="+mj-ea"/>
                <a:cs typeface="+mj-cs"/>
              </a:defRPr>
            </a:lvl1pPr>
          </a:lstStyle>
          <a:p>
            <a:pPr algn="l">
              <a:lnSpc>
                <a:spcPct val="100000"/>
              </a:lnSpc>
              <a:spcAft>
                <a:spcPts val="600"/>
              </a:spcAft>
              <a:buClr>
                <a:schemeClr val="bg1"/>
              </a:buClr>
              <a:buSzPct val="75000"/>
            </a:pPr>
            <a:r>
              <a:rPr lang="en-US" sz="1400" b="1" dirty="0">
                <a:solidFill>
                  <a:schemeClr val="tx2"/>
                </a:solidFill>
                <a:latin typeface="+mn-lt"/>
                <a:ea typeface="+mn-ea"/>
                <a:cs typeface="+mn-cs"/>
              </a:rPr>
              <a:t>Conclusion:</a:t>
            </a:r>
            <a:br>
              <a:rPr lang="en-US" sz="1400" b="1" dirty="0">
                <a:solidFill>
                  <a:schemeClr val="tx2"/>
                </a:solidFill>
                <a:latin typeface="+mn-lt"/>
                <a:ea typeface="+mn-ea"/>
                <a:cs typeface="+mn-cs"/>
              </a:rPr>
            </a:br>
            <a:r>
              <a:rPr lang="en-US" sz="1400" dirty="0">
                <a:solidFill>
                  <a:schemeClr val="tx2"/>
                </a:solidFill>
                <a:latin typeface="+mn-lt"/>
                <a:ea typeface="+mn-ea"/>
                <a:cs typeface="+mn-cs"/>
              </a:rPr>
              <a:t>The p-value obtained from the t-test is &lt; 2.2e-16, which is an extremely small value, much lower than the commonly used significance level of 0.05. A p-value this low indicates that the likelihood of observing such a large difference between the sample mean (194.173) and the hypothesized mean (300), under the assumption that the null hypothesis is true, is nearly zero.</a:t>
            </a:r>
          </a:p>
          <a:p>
            <a:pPr algn="l">
              <a:lnSpc>
                <a:spcPct val="100000"/>
              </a:lnSpc>
              <a:spcAft>
                <a:spcPts val="600"/>
              </a:spcAft>
              <a:buClr>
                <a:schemeClr val="bg1"/>
              </a:buClr>
              <a:buSzPct val="75000"/>
            </a:pPr>
            <a:r>
              <a:rPr lang="en-US" sz="1400" dirty="0">
                <a:solidFill>
                  <a:schemeClr val="tx2"/>
                </a:solidFill>
                <a:latin typeface="+mn-lt"/>
                <a:ea typeface="+mn-ea"/>
                <a:cs typeface="+mn-cs"/>
              </a:rPr>
              <a:t>Since the p-value is far below the threshold of 0.05, we reject the null hypothesis. This means that there is strong statistical evidence to conclude that the mean of the scaled stock returns (stock_return_scaled) is significantly different from 300. Specifically, the actual mean is significantly lower than 300, as reflected in the sample mean of 194.173 and supported by the confidence interval, which ranges from 174.3052 to 214.0408 and does not include 300.</a:t>
            </a:r>
          </a:p>
          <a:p>
            <a:pPr algn="l">
              <a:lnSpc>
                <a:spcPct val="100000"/>
              </a:lnSpc>
              <a:spcAft>
                <a:spcPts val="600"/>
              </a:spcAft>
              <a:buClr>
                <a:schemeClr val="bg1"/>
              </a:buClr>
              <a:buSzPct val="75000"/>
            </a:pPr>
            <a:r>
              <a:rPr lang="en-US" sz="1400" dirty="0">
                <a:solidFill>
                  <a:schemeClr val="tx2"/>
                </a:solidFill>
                <a:latin typeface="+mn-lt"/>
                <a:ea typeface="+mn-ea"/>
                <a:cs typeface="+mn-cs"/>
              </a:rPr>
              <a:t>Therefore, we conclude that the true mean stock_return_scaled does not equal 300, and the difference is statistically significant.</a:t>
            </a:r>
          </a:p>
        </p:txBody>
      </p:sp>
    </p:spTree>
    <p:extLst>
      <p:ext uri="{BB962C8B-B14F-4D97-AF65-F5344CB8AC3E}">
        <p14:creationId xmlns:p14="http://schemas.microsoft.com/office/powerpoint/2010/main" val="272811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D6FD4CE8-5432-466F-8916-85FE2D587EB9}"/>
              </a:ext>
            </a:extLst>
          </p:cNvPr>
          <p:cNvSpPr>
            <a:spLocks noGrp="1"/>
          </p:cNvSpPr>
          <p:nvPr>
            <p:ph type="title"/>
          </p:nvPr>
        </p:nvSpPr>
        <p:spPr>
          <a:xfrm>
            <a:off x="767814" y="456532"/>
            <a:ext cx="10656372" cy="1126426"/>
          </a:xfrm>
        </p:spPr>
        <p:txBody>
          <a:bodyPr/>
          <a:lstStyle/>
          <a:p>
            <a:r>
              <a:rPr lang="en-US" dirty="0"/>
              <a:t>Linear Regression</a:t>
            </a:r>
          </a:p>
        </p:txBody>
      </p:sp>
      <p:sp>
        <p:nvSpPr>
          <p:cNvPr id="44" name="Text Placeholder 43">
            <a:extLst>
              <a:ext uri="{FF2B5EF4-FFF2-40B4-BE49-F238E27FC236}">
                <a16:creationId xmlns:a16="http://schemas.microsoft.com/office/drawing/2014/main" id="{8FEB7A15-271E-42F1-9E4A-638A8DA06BB4}"/>
              </a:ext>
            </a:extLst>
          </p:cNvPr>
          <p:cNvSpPr>
            <a:spLocks noGrp="1"/>
          </p:cNvSpPr>
          <p:nvPr>
            <p:ph type="body" sz="quarter" idx="15"/>
          </p:nvPr>
        </p:nvSpPr>
        <p:spPr>
          <a:xfrm>
            <a:off x="435351" y="1440295"/>
            <a:ext cx="11468627" cy="4961173"/>
          </a:xfrm>
        </p:spPr>
        <p:txBody>
          <a:bodyPr/>
          <a:lstStyle/>
          <a:p>
            <a:pPr marL="0" indent="0">
              <a:buNone/>
            </a:pPr>
            <a:r>
              <a:rPr lang="en-US" sz="1600" dirty="0">
                <a:solidFill>
                  <a:schemeClr val="tx1">
                    <a:alpha val="80000"/>
                  </a:schemeClr>
                </a:solidFill>
                <a:ea typeface="+mj-ea"/>
                <a:cs typeface="+mj-cs"/>
              </a:rPr>
              <a:t>Linear regression is chosen to understand the relationship between a single independent variable (dividend) and a dependent variable (stock_return_scaled). The goal is to determine whether dividend can predict stock_return_scaled and how much of the variation in stock_return_scaled can be explained by changes in dividend.</a:t>
            </a:r>
          </a:p>
          <a:p>
            <a:pPr marL="0" indent="0">
              <a:buNone/>
            </a:pPr>
            <a:r>
              <a:rPr lang="en-US" sz="1600" b="1" dirty="0">
                <a:solidFill>
                  <a:schemeClr val="tx1">
                    <a:alpha val="80000"/>
                  </a:schemeClr>
                </a:solidFill>
                <a:ea typeface="+mj-ea"/>
                <a:cs typeface="+mj-cs"/>
              </a:rPr>
              <a:t>Model Specification: </a:t>
            </a:r>
            <a:r>
              <a:rPr lang="en-US" sz="1600" dirty="0">
                <a:solidFill>
                  <a:schemeClr val="tx1">
                    <a:alpha val="80000"/>
                  </a:schemeClr>
                </a:solidFill>
                <a:ea typeface="+mj-ea"/>
                <a:cs typeface="+mj-cs"/>
              </a:rPr>
              <a:t>We specified a simple linear regression model with stock_return_scaled as the dependent variable and dividend as the independent variable.</a:t>
            </a:r>
          </a:p>
          <a:p>
            <a:pPr marL="0" indent="0">
              <a:buNone/>
            </a:pPr>
            <a:r>
              <a:rPr lang="en-US" sz="1600" dirty="0">
                <a:solidFill>
                  <a:schemeClr val="tx1">
                    <a:alpha val="80000"/>
                  </a:schemeClr>
                </a:solidFill>
                <a:ea typeface="+mj-ea"/>
                <a:cs typeface="+mj-cs"/>
              </a:rPr>
              <a:t>stock_return_scaled=𝛽0+𝛽1×dividend+𝜖stock_return_scaled=β 0​ +β 1​ ×dividend+ϵ</a:t>
            </a:r>
          </a:p>
          <a:p>
            <a:pPr marL="0" indent="0">
              <a:buNone/>
            </a:pPr>
            <a:r>
              <a:rPr lang="en-US" sz="1600" b="1" dirty="0"/>
              <a:t>Null Hypothesis (H₀): </a:t>
            </a:r>
          </a:p>
          <a:p>
            <a:pPr marL="0" indent="0">
              <a:buNone/>
            </a:pPr>
            <a:r>
              <a:rPr lang="en-US" sz="1600" dirty="0"/>
              <a:t>The slope of the regression line (𝛽1β 1​ ) is equal to zero. This implies that the independent variable (dividend) has no effect on the dependent variable (stock_return_scaled).</a:t>
            </a:r>
          </a:p>
          <a:p>
            <a:pPr marL="0" indent="0">
              <a:buNone/>
            </a:pPr>
            <a:r>
              <a:rPr lang="en-US" sz="1600" dirty="0"/>
              <a:t>𝐻0: 𝛽1=0</a:t>
            </a:r>
          </a:p>
          <a:p>
            <a:pPr marL="0" indent="0">
              <a:buNone/>
            </a:pPr>
            <a:r>
              <a:rPr lang="en-US" sz="1600" b="1" dirty="0"/>
              <a:t>Alternative Hypothesis (H₁): </a:t>
            </a:r>
          </a:p>
          <a:p>
            <a:pPr marL="0" indent="0">
              <a:buNone/>
            </a:pPr>
            <a:r>
              <a:rPr lang="en-US" sz="1600" dirty="0"/>
              <a:t>The slope of the regression line (𝛽1β 1​ ) is not equal to zero. This implies that the independent variable (dividend) does affect the dependent variable (stock_return_scaled).</a:t>
            </a:r>
          </a:p>
          <a:p>
            <a:pPr marL="0" indent="0">
              <a:buNone/>
            </a:pPr>
            <a:r>
              <a:rPr lang="en-US" sz="1600" dirty="0"/>
              <a:t>𝐻1: 𝛽1≠0</a:t>
            </a:r>
          </a:p>
        </p:txBody>
      </p:sp>
      <p:sp>
        <p:nvSpPr>
          <p:cNvPr id="48" name="Slide Number Placeholder 47">
            <a:extLst>
              <a:ext uri="{FF2B5EF4-FFF2-40B4-BE49-F238E27FC236}">
                <a16:creationId xmlns:a16="http://schemas.microsoft.com/office/drawing/2014/main" id="{2796BD3D-4CF7-49A0-945B-3A0853CAB06B}"/>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9</a:t>
            </a:fld>
            <a:endParaRPr lang="en-US" dirty="0"/>
          </a:p>
        </p:txBody>
      </p:sp>
    </p:spTree>
    <p:extLst>
      <p:ext uri="{BB962C8B-B14F-4D97-AF65-F5344CB8AC3E}">
        <p14:creationId xmlns:p14="http://schemas.microsoft.com/office/powerpoint/2010/main" val="3344101577"/>
      </p:ext>
    </p:extLst>
  </p:cSld>
  <p:clrMapOvr>
    <a:masterClrMapping/>
  </p:clrMapOvr>
</p:sld>
</file>

<file path=ppt/theme/theme1.xml><?xml version="1.0" encoding="utf-8"?>
<a:theme xmlns:a="http://schemas.openxmlformats.org/drawingml/2006/main" name="SineVTI">
  <a:themeElements>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Segoe UI Black"/>
        <a:ea typeface=""/>
        <a:cs typeface=""/>
      </a:majorFont>
      <a:minorFont>
        <a:latin typeface="Segoe UI Variable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neVTI" id="{8435B2A2-1BD5-4C05-93E5-3C5388B709E3}" vid="{0D704B13-63FE-4848-A298-6B7359B9565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38316A4-DB9D-4B40-83D1-0433996D54B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F49FD94B-CF2B-4485-954E-6805E96E51FA}">
  <ds:schemaRefs>
    <ds:schemaRef ds:uri="http://schemas.microsoft.com/sharepoint/v3/contenttype/forms"/>
  </ds:schemaRefs>
</ds:datastoreItem>
</file>

<file path=customXml/itemProps3.xml><?xml version="1.0" encoding="utf-8"?>
<ds:datastoreItem xmlns:ds="http://schemas.openxmlformats.org/officeDocument/2006/customXml" ds:itemID="{1E5C9C91-7BEA-497B-8B74-808BB08645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Sine design</Template>
  <TotalTime>280</TotalTime>
  <Words>3179</Words>
  <Application>Microsoft Office PowerPoint</Application>
  <PresentationFormat>Widescreen</PresentationFormat>
  <Paragraphs>208</Paragraphs>
  <Slides>17</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Posterama</vt:lpstr>
      <vt:lpstr>Segoe UI Variable Small Light</vt:lpstr>
      <vt:lpstr>SineVTI</vt:lpstr>
      <vt:lpstr>Final Project (DATA 1204)</vt:lpstr>
      <vt:lpstr>Agenda</vt:lpstr>
      <vt:lpstr>Research Requirements</vt:lpstr>
      <vt:lpstr>Statistic</vt:lpstr>
      <vt:lpstr>Statistic</vt:lpstr>
      <vt:lpstr>Histogram</vt:lpstr>
      <vt:lpstr>T-Test</vt:lpstr>
      <vt:lpstr>T-Test</vt:lpstr>
      <vt:lpstr>Linear Regression</vt:lpstr>
      <vt:lpstr>Linear Regression</vt:lpstr>
      <vt:lpstr>Linear Regression</vt:lpstr>
      <vt:lpstr>Multiple Linear Regression</vt:lpstr>
      <vt:lpstr>Multiple Linear Regression</vt:lpstr>
      <vt:lpstr>Multiple Linear Regression</vt:lpstr>
      <vt:lpstr>Conclusion</vt:lpstr>
      <vt:lpstr>Recommendations for Mr. John Hughes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Jay Panchal</dc:creator>
  <cp:lastModifiedBy>Jay Panchal</cp:lastModifiedBy>
  <cp:revision>18</cp:revision>
  <dcterms:created xsi:type="dcterms:W3CDTF">2024-08-12T06:09:23Z</dcterms:created>
  <dcterms:modified xsi:type="dcterms:W3CDTF">2024-08-13T03:52:23Z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