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08" r:id="rId4"/>
  </p:sldMasterIdLst>
  <p:notesMasterIdLst>
    <p:notesMasterId r:id="rId15"/>
  </p:notesMasterIdLst>
  <p:handoutMasterIdLst>
    <p:handoutMasterId r:id="rId16"/>
  </p:handoutMasterIdLst>
  <p:sldIdLst>
    <p:sldId id="256" r:id="rId5"/>
    <p:sldId id="310" r:id="rId6"/>
    <p:sldId id="290" r:id="rId7"/>
    <p:sldId id="386" r:id="rId8"/>
    <p:sldId id="382" r:id="rId9"/>
    <p:sldId id="388" r:id="rId10"/>
    <p:sldId id="387" r:id="rId11"/>
    <p:sldId id="385" r:id="rId12"/>
    <p:sldId id="389"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226" autoAdjust="0"/>
  </p:normalViewPr>
  <p:slideViewPr>
    <p:cSldViewPr snapToGrid="0">
      <p:cViewPr varScale="1">
        <p:scale>
          <a:sx n="91" d="100"/>
          <a:sy n="91" d="100"/>
        </p:scale>
        <p:origin x="322" y="62"/>
      </p:cViewPr>
      <p:guideLst/>
    </p:cSldViewPr>
  </p:slideViewPr>
  <p:outlineViewPr>
    <p:cViewPr>
      <p:scale>
        <a:sx n="33" d="100"/>
        <a:sy n="33" d="100"/>
      </p:scale>
      <p:origin x="0" y="-5467"/>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F37830-0032-42FE-BB7D-4D0AEAE76A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D4F4FE-5BC5-49AA-86B9-F831689708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D8D8C1-C93D-42CA-9A97-FF499558D459}" type="datetimeFigureOut">
              <a:rPr lang="en-US" smtClean="0"/>
              <a:t>11/9/2024</a:t>
            </a:fld>
            <a:endParaRPr lang="en-US" dirty="0"/>
          </a:p>
        </p:txBody>
      </p:sp>
      <p:sp>
        <p:nvSpPr>
          <p:cNvPr id="4" name="Footer Placeholder 3">
            <a:extLst>
              <a:ext uri="{FF2B5EF4-FFF2-40B4-BE49-F238E27FC236}">
                <a16:creationId xmlns:a16="http://schemas.microsoft.com/office/drawing/2014/main" id="{8B6F02CC-5414-4BB2-A7DD-9EF9BB13A4A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E891B5D-A255-454F-9ABC-4D3310921B8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B3D83-8D1A-4DFC-A85C-775CC8A19941}" type="slidenum">
              <a:rPr lang="en-US" smtClean="0"/>
              <a:t>‹#›</a:t>
            </a:fld>
            <a:endParaRPr lang="en-US" dirty="0"/>
          </a:p>
        </p:txBody>
      </p:sp>
    </p:spTree>
    <p:extLst>
      <p:ext uri="{BB962C8B-B14F-4D97-AF65-F5344CB8AC3E}">
        <p14:creationId xmlns:p14="http://schemas.microsoft.com/office/powerpoint/2010/main" val="21107771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846F56-1468-4900-AFBA-9E5EE306BC08}" type="datetimeFigureOut">
              <a:rPr lang="en-US" smtClean="0"/>
              <a:t>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702109-9DB5-4930-9529-97D0F7F71D9D}" type="slidenum">
              <a:rPr lang="en-US" smtClean="0"/>
              <a:t>‹#›</a:t>
            </a:fld>
            <a:endParaRPr lang="en-US" dirty="0"/>
          </a:p>
        </p:txBody>
      </p:sp>
    </p:spTree>
    <p:extLst>
      <p:ext uri="{BB962C8B-B14F-4D97-AF65-F5344CB8AC3E}">
        <p14:creationId xmlns:p14="http://schemas.microsoft.com/office/powerpoint/2010/main" val="240454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2</a:t>
            </a:fld>
            <a:endParaRPr lang="en-US" dirty="0"/>
          </a:p>
        </p:txBody>
      </p:sp>
    </p:spTree>
    <p:extLst>
      <p:ext uri="{BB962C8B-B14F-4D97-AF65-F5344CB8AC3E}">
        <p14:creationId xmlns:p14="http://schemas.microsoft.com/office/powerpoint/2010/main" val="1703512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3</a:t>
            </a:fld>
            <a:endParaRPr lang="en-US" dirty="0"/>
          </a:p>
        </p:txBody>
      </p:sp>
    </p:spTree>
    <p:extLst>
      <p:ext uri="{BB962C8B-B14F-4D97-AF65-F5344CB8AC3E}">
        <p14:creationId xmlns:p14="http://schemas.microsoft.com/office/powerpoint/2010/main" val="162336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0B2B9-2C1B-8C1B-4D54-F1A178E077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0E19A-8624-EC96-C31E-413F3AC3DA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A1800F-9B59-5B7B-1922-7E657DA9E0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7145EB-EEFC-C408-6D8B-A7540853FBA0}"/>
              </a:ext>
            </a:extLst>
          </p:cNvPr>
          <p:cNvSpPr>
            <a:spLocks noGrp="1"/>
          </p:cNvSpPr>
          <p:nvPr>
            <p:ph type="sldNum" sz="quarter" idx="5"/>
          </p:nvPr>
        </p:nvSpPr>
        <p:spPr/>
        <p:txBody>
          <a:bodyPr/>
          <a:lstStyle/>
          <a:p>
            <a:fld id="{EE85D185-D876-4A4B-A351-E623992245C2}" type="slidenum">
              <a:rPr lang="en-US" smtClean="0"/>
              <a:t>4</a:t>
            </a:fld>
            <a:endParaRPr lang="en-US" dirty="0"/>
          </a:p>
        </p:txBody>
      </p:sp>
    </p:spTree>
    <p:extLst>
      <p:ext uri="{BB962C8B-B14F-4D97-AF65-F5344CB8AC3E}">
        <p14:creationId xmlns:p14="http://schemas.microsoft.com/office/powerpoint/2010/main" val="948535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485EB-EC71-AF4A-583E-620C1BDC2C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90D1B0-D098-CB34-4B3A-01594BBD7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892399-99A4-DE8C-4067-A08F8FE490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E91079-70CB-B919-F7D7-767F079FF002}"/>
              </a:ext>
            </a:extLst>
          </p:cNvPr>
          <p:cNvSpPr>
            <a:spLocks noGrp="1"/>
          </p:cNvSpPr>
          <p:nvPr>
            <p:ph type="sldNum" sz="quarter" idx="5"/>
          </p:nvPr>
        </p:nvSpPr>
        <p:spPr/>
        <p:txBody>
          <a:bodyPr/>
          <a:lstStyle/>
          <a:p>
            <a:fld id="{96702109-9DB5-4930-9529-97D0F7F71D9D}" type="slidenum">
              <a:rPr lang="en-US" smtClean="0"/>
              <a:t>5</a:t>
            </a:fld>
            <a:endParaRPr lang="en-US" dirty="0"/>
          </a:p>
        </p:txBody>
      </p:sp>
    </p:spTree>
    <p:extLst>
      <p:ext uri="{BB962C8B-B14F-4D97-AF65-F5344CB8AC3E}">
        <p14:creationId xmlns:p14="http://schemas.microsoft.com/office/powerpoint/2010/main" val="107217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C0D67-4D38-6FFD-4CB1-B288A2CB6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DD001-CB75-E8D9-5A7D-CEC110EECB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212733-3379-2061-A9EF-508FC38203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CD8ABC-A6D3-C9DC-EE88-AA2CB942D96B}"/>
              </a:ext>
            </a:extLst>
          </p:cNvPr>
          <p:cNvSpPr>
            <a:spLocks noGrp="1"/>
          </p:cNvSpPr>
          <p:nvPr>
            <p:ph type="sldNum" sz="quarter" idx="5"/>
          </p:nvPr>
        </p:nvSpPr>
        <p:spPr/>
        <p:txBody>
          <a:bodyPr/>
          <a:lstStyle/>
          <a:p>
            <a:fld id="{96702109-9DB5-4930-9529-97D0F7F71D9D}" type="slidenum">
              <a:rPr lang="en-US" smtClean="0"/>
              <a:t>6</a:t>
            </a:fld>
            <a:endParaRPr lang="en-US" dirty="0"/>
          </a:p>
        </p:txBody>
      </p:sp>
    </p:spTree>
    <p:extLst>
      <p:ext uri="{BB962C8B-B14F-4D97-AF65-F5344CB8AC3E}">
        <p14:creationId xmlns:p14="http://schemas.microsoft.com/office/powerpoint/2010/main" val="6773324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7BD79-B030-D2DF-0DF6-CE6332444C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1559AC-2A70-CAEE-1454-F103F3545B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1979E6-AC6F-CEFD-41A2-3FF5E5AF31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82B563-F114-3780-CC24-AE34A974CDC4}"/>
              </a:ext>
            </a:extLst>
          </p:cNvPr>
          <p:cNvSpPr>
            <a:spLocks noGrp="1"/>
          </p:cNvSpPr>
          <p:nvPr>
            <p:ph type="sldNum" sz="quarter" idx="5"/>
          </p:nvPr>
        </p:nvSpPr>
        <p:spPr/>
        <p:txBody>
          <a:bodyPr/>
          <a:lstStyle/>
          <a:p>
            <a:fld id="{96702109-9DB5-4930-9529-97D0F7F71D9D}" type="slidenum">
              <a:rPr lang="en-US" smtClean="0"/>
              <a:t>7</a:t>
            </a:fld>
            <a:endParaRPr lang="en-US" dirty="0"/>
          </a:p>
        </p:txBody>
      </p:sp>
    </p:spTree>
    <p:extLst>
      <p:ext uri="{BB962C8B-B14F-4D97-AF65-F5344CB8AC3E}">
        <p14:creationId xmlns:p14="http://schemas.microsoft.com/office/powerpoint/2010/main" val="377448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C5E08-961A-657D-F022-5D78A08B81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63BD28-3520-029A-2900-699A7E8AE4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BAF582-C626-1B46-DDC1-0B26AB84F9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EB02A5-47D1-773A-CDBF-CD2BDFBE12F7}"/>
              </a:ext>
            </a:extLst>
          </p:cNvPr>
          <p:cNvSpPr>
            <a:spLocks noGrp="1"/>
          </p:cNvSpPr>
          <p:nvPr>
            <p:ph type="sldNum" sz="quarter" idx="5"/>
          </p:nvPr>
        </p:nvSpPr>
        <p:spPr/>
        <p:txBody>
          <a:bodyPr/>
          <a:lstStyle/>
          <a:p>
            <a:fld id="{96702109-9DB5-4930-9529-97D0F7F71D9D}" type="slidenum">
              <a:rPr lang="en-US" smtClean="0"/>
              <a:t>8</a:t>
            </a:fld>
            <a:endParaRPr lang="en-US" dirty="0"/>
          </a:p>
        </p:txBody>
      </p:sp>
    </p:spTree>
    <p:extLst>
      <p:ext uri="{BB962C8B-B14F-4D97-AF65-F5344CB8AC3E}">
        <p14:creationId xmlns:p14="http://schemas.microsoft.com/office/powerpoint/2010/main" val="171261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FDFBC-12C9-95B3-C999-B9D61246BB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1C8228-7496-95F6-F69E-3A5A8E9F34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6F79E8-0C15-4692-A537-828F9C320C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30F92E-D881-8509-6D49-6892FE4BE8EF}"/>
              </a:ext>
            </a:extLst>
          </p:cNvPr>
          <p:cNvSpPr>
            <a:spLocks noGrp="1"/>
          </p:cNvSpPr>
          <p:nvPr>
            <p:ph type="sldNum" sz="quarter" idx="5"/>
          </p:nvPr>
        </p:nvSpPr>
        <p:spPr/>
        <p:txBody>
          <a:bodyPr/>
          <a:lstStyle/>
          <a:p>
            <a:fld id="{96702109-9DB5-4930-9529-97D0F7F71D9D}" type="slidenum">
              <a:rPr lang="en-US" smtClean="0"/>
              <a:t>9</a:t>
            </a:fld>
            <a:endParaRPr lang="en-US" dirty="0"/>
          </a:p>
        </p:txBody>
      </p:sp>
    </p:spTree>
    <p:extLst>
      <p:ext uri="{BB962C8B-B14F-4D97-AF65-F5344CB8AC3E}">
        <p14:creationId xmlns:p14="http://schemas.microsoft.com/office/powerpoint/2010/main" val="2608894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E85D185-D876-4A4B-A351-E623992245C2}" type="slidenum">
              <a:rPr lang="en-US" smtClean="0"/>
              <a:t>10</a:t>
            </a:fld>
            <a:endParaRPr lang="en-US" dirty="0"/>
          </a:p>
        </p:txBody>
      </p:sp>
    </p:spTree>
    <p:extLst>
      <p:ext uri="{BB962C8B-B14F-4D97-AF65-F5344CB8AC3E}">
        <p14:creationId xmlns:p14="http://schemas.microsoft.com/office/powerpoint/2010/main" val="281018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1C27E24-5B5B-4605-9165-13141795F0CE}"/>
              </a:ext>
            </a:extLst>
          </p:cNvPr>
          <p:cNvSpPr>
            <a:spLocks noGrp="1"/>
          </p:cNvSpPr>
          <p:nvPr>
            <p:ph type="title" hasCustomPrompt="1"/>
          </p:nvPr>
        </p:nvSpPr>
        <p:spPr>
          <a:xfrm>
            <a:off x="0" y="3672869"/>
            <a:ext cx="12191998" cy="3200134"/>
          </a:xfrm>
          <a:custGeom>
            <a:avLst/>
            <a:gdLst>
              <a:gd name="connsiteX0" fmla="*/ 0 w 12191998"/>
              <a:gd name="connsiteY0" fmla="*/ 0 h 2476346"/>
              <a:gd name="connsiteX1" fmla="*/ 12191998 w 12191998"/>
              <a:gd name="connsiteY1" fmla="*/ 0 h 2476346"/>
              <a:gd name="connsiteX2" fmla="*/ 12191998 w 12191998"/>
              <a:gd name="connsiteY2" fmla="*/ 2476346 h 2476346"/>
              <a:gd name="connsiteX3" fmla="*/ 0 w 12191998"/>
              <a:gd name="connsiteY3" fmla="*/ 2476346 h 2476346"/>
              <a:gd name="connsiteX4" fmla="*/ 0 w 12191998"/>
              <a:gd name="connsiteY4" fmla="*/ 0 h 2476346"/>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36125 h 2757568"/>
              <a:gd name="connsiteX1" fmla="*/ 12191998 w 12191998"/>
              <a:gd name="connsiteY1" fmla="*/ 281222 h 2757568"/>
              <a:gd name="connsiteX2" fmla="*/ 12191998 w 12191998"/>
              <a:gd name="connsiteY2" fmla="*/ 2757568 h 2757568"/>
              <a:gd name="connsiteX3" fmla="*/ 0 w 12191998"/>
              <a:gd name="connsiteY3" fmla="*/ 2757568 h 2757568"/>
              <a:gd name="connsiteX4" fmla="*/ 0 w 12191998"/>
              <a:gd name="connsiteY4" fmla="*/ 36125 h 2757568"/>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0 h 2721443"/>
              <a:gd name="connsiteX1" fmla="*/ 12191998 w 12191998"/>
              <a:gd name="connsiteY1" fmla="*/ 245097 h 2721443"/>
              <a:gd name="connsiteX2" fmla="*/ 12191998 w 12191998"/>
              <a:gd name="connsiteY2" fmla="*/ 2721443 h 2721443"/>
              <a:gd name="connsiteX3" fmla="*/ 0 w 12191998"/>
              <a:gd name="connsiteY3" fmla="*/ 2721443 h 2721443"/>
              <a:gd name="connsiteX4" fmla="*/ 0 w 12191998"/>
              <a:gd name="connsiteY4" fmla="*/ 0 h 2721443"/>
              <a:gd name="connsiteX0" fmla="*/ 0 w 12191998"/>
              <a:gd name="connsiteY0" fmla="*/ 403170 h 3124613"/>
              <a:gd name="connsiteX1" fmla="*/ 6591300 w 12191998"/>
              <a:gd name="connsiteY1" fmla="*/ 15890 h 3124613"/>
              <a:gd name="connsiteX2" fmla="*/ 12191998 w 12191998"/>
              <a:gd name="connsiteY2" fmla="*/ 648267 h 3124613"/>
              <a:gd name="connsiteX3" fmla="*/ 12191998 w 12191998"/>
              <a:gd name="connsiteY3" fmla="*/ 3124613 h 3124613"/>
              <a:gd name="connsiteX4" fmla="*/ 0 w 12191998"/>
              <a:gd name="connsiteY4" fmla="*/ 3124613 h 3124613"/>
              <a:gd name="connsiteX5" fmla="*/ 0 w 12191998"/>
              <a:gd name="connsiteY5" fmla="*/ 403170 h 312461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387280 h 3108723"/>
              <a:gd name="connsiteX1" fmla="*/ 6591300 w 12191998"/>
              <a:gd name="connsiteY1" fmla="*/ 0 h 3108723"/>
              <a:gd name="connsiteX2" fmla="*/ 12191998 w 12191998"/>
              <a:gd name="connsiteY2" fmla="*/ 63237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530729 h 3252172"/>
              <a:gd name="connsiteX1" fmla="*/ 6591300 w 12191998"/>
              <a:gd name="connsiteY1" fmla="*/ 143449 h 3252172"/>
              <a:gd name="connsiteX2" fmla="*/ 12191998 w 12191998"/>
              <a:gd name="connsiteY2" fmla="*/ 189086 h 3252172"/>
              <a:gd name="connsiteX3" fmla="*/ 12191998 w 12191998"/>
              <a:gd name="connsiteY3" fmla="*/ 3252172 h 3252172"/>
              <a:gd name="connsiteX4" fmla="*/ 0 w 12191998"/>
              <a:gd name="connsiteY4" fmla="*/ 3252172 h 3252172"/>
              <a:gd name="connsiteX5" fmla="*/ 0 w 12191998"/>
              <a:gd name="connsiteY5" fmla="*/ 530729 h 3252172"/>
              <a:gd name="connsiteX0" fmla="*/ 0 w 12191998"/>
              <a:gd name="connsiteY0" fmla="*/ 387280 h 3108723"/>
              <a:gd name="connsiteX1" fmla="*/ 6591300 w 12191998"/>
              <a:gd name="connsiteY1" fmla="*/ 0 h 3108723"/>
              <a:gd name="connsiteX2" fmla="*/ 12191998 w 12191998"/>
              <a:gd name="connsiteY2" fmla="*/ 45637 h 3108723"/>
              <a:gd name="connsiteX3" fmla="*/ 12191998 w 12191998"/>
              <a:gd name="connsiteY3" fmla="*/ 3108723 h 3108723"/>
              <a:gd name="connsiteX4" fmla="*/ 0 w 12191998"/>
              <a:gd name="connsiteY4" fmla="*/ 3108723 h 3108723"/>
              <a:gd name="connsiteX5" fmla="*/ 0 w 12191998"/>
              <a:gd name="connsiteY5" fmla="*/ 387280 h 3108723"/>
              <a:gd name="connsiteX0" fmla="*/ 0 w 12191998"/>
              <a:gd name="connsiteY0" fmla="*/ 405622 h 3127065"/>
              <a:gd name="connsiteX1" fmla="*/ 6591300 w 12191998"/>
              <a:gd name="connsiteY1" fmla="*/ 18342 h 3127065"/>
              <a:gd name="connsiteX2" fmla="*/ 12191998 w 12191998"/>
              <a:gd name="connsiteY2" fmla="*/ 63979 h 3127065"/>
              <a:gd name="connsiteX3" fmla="*/ 12191998 w 12191998"/>
              <a:gd name="connsiteY3" fmla="*/ 3127065 h 3127065"/>
              <a:gd name="connsiteX4" fmla="*/ 0 w 12191998"/>
              <a:gd name="connsiteY4" fmla="*/ 3127065 h 3127065"/>
              <a:gd name="connsiteX5" fmla="*/ 0 w 12191998"/>
              <a:gd name="connsiteY5" fmla="*/ 405622 h 3127065"/>
              <a:gd name="connsiteX0" fmla="*/ 0 w 12191998"/>
              <a:gd name="connsiteY0" fmla="*/ 478691 h 3200134"/>
              <a:gd name="connsiteX1" fmla="*/ 6591300 w 12191998"/>
              <a:gd name="connsiteY1" fmla="*/ 91411 h 3200134"/>
              <a:gd name="connsiteX2" fmla="*/ 12191998 w 12191998"/>
              <a:gd name="connsiteY2" fmla="*/ 137048 h 3200134"/>
              <a:gd name="connsiteX3" fmla="*/ 12191998 w 12191998"/>
              <a:gd name="connsiteY3" fmla="*/ 3200134 h 3200134"/>
              <a:gd name="connsiteX4" fmla="*/ 0 w 12191998"/>
              <a:gd name="connsiteY4" fmla="*/ 3200134 h 3200134"/>
              <a:gd name="connsiteX5" fmla="*/ 0 w 12191998"/>
              <a:gd name="connsiteY5" fmla="*/ 478691 h 3200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8" h="3200134">
                <a:moveTo>
                  <a:pt x="0" y="478691"/>
                </a:moveTo>
                <a:cubicBezTo>
                  <a:pt x="1786890" y="448251"/>
                  <a:pt x="2044700" y="530622"/>
                  <a:pt x="6591300" y="91411"/>
                </a:cubicBezTo>
                <a:cubicBezTo>
                  <a:pt x="8577580" y="-65860"/>
                  <a:pt x="10438128" y="-72"/>
                  <a:pt x="12191998" y="137048"/>
                </a:cubicBezTo>
                <a:lnTo>
                  <a:pt x="12191998" y="3200134"/>
                </a:lnTo>
                <a:lnTo>
                  <a:pt x="0" y="3200134"/>
                </a:lnTo>
                <a:lnTo>
                  <a:pt x="0" y="478691"/>
                </a:lnTo>
                <a:close/>
              </a:path>
            </a:pathLst>
          </a:custGeom>
          <a:solidFill>
            <a:schemeClr val="accent5"/>
          </a:solidFill>
          <a:ln w="22225">
            <a:noFill/>
          </a:ln>
        </p:spPr>
        <p:txBody>
          <a:bodyPr lIns="182880" tIns="0" anchor="ctr"/>
          <a:lstStyle>
            <a:lvl1pPr marL="731520" algn="l">
              <a:lnSpc>
                <a:spcPct val="100000"/>
              </a:lnSpc>
              <a:spcBef>
                <a:spcPts val="800"/>
              </a:spcBef>
              <a:defRPr sz="5400"/>
            </a:lvl1pPr>
          </a:lstStyle>
          <a:p>
            <a:r>
              <a:rPr lang="en-US" dirty="0"/>
              <a:t>Click to Title</a:t>
            </a:r>
          </a:p>
        </p:txBody>
      </p:sp>
      <p:sp>
        <p:nvSpPr>
          <p:cNvPr id="6" name="Picture Placeholder 5">
            <a:extLst>
              <a:ext uri="{FF2B5EF4-FFF2-40B4-BE49-F238E27FC236}">
                <a16:creationId xmlns:a16="http://schemas.microsoft.com/office/drawing/2014/main" id="{B290432B-E439-40FF-A9AA-F20D8672B1D6}"/>
              </a:ext>
            </a:extLst>
          </p:cNvPr>
          <p:cNvSpPr>
            <a:spLocks noGrp="1"/>
          </p:cNvSpPr>
          <p:nvPr>
            <p:ph type="pic" sz="quarter" idx="13" hasCustomPrompt="1"/>
          </p:nvPr>
        </p:nvSpPr>
        <p:spPr>
          <a:xfrm>
            <a:off x="0" y="0"/>
            <a:ext cx="12191998" cy="4151560"/>
          </a:xfrm>
          <a:custGeom>
            <a:avLst/>
            <a:gdLst>
              <a:gd name="connsiteX0" fmla="*/ 0 w 12191998"/>
              <a:gd name="connsiteY0" fmla="*/ 0 h 4151560"/>
              <a:gd name="connsiteX1" fmla="*/ 12191998 w 12191998"/>
              <a:gd name="connsiteY1" fmla="*/ 0 h 4151560"/>
              <a:gd name="connsiteX2" fmla="*/ 12191998 w 12191998"/>
              <a:gd name="connsiteY2" fmla="*/ 3809917 h 4151560"/>
              <a:gd name="connsiteX3" fmla="*/ 6591300 w 12191998"/>
              <a:gd name="connsiteY3" fmla="*/ 3764280 h 4151560"/>
              <a:gd name="connsiteX4" fmla="*/ 0 w 12191998"/>
              <a:gd name="connsiteY4" fmla="*/ 4151560 h 4151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1998" h="4151560">
                <a:moveTo>
                  <a:pt x="0" y="0"/>
                </a:moveTo>
                <a:lnTo>
                  <a:pt x="12191998" y="0"/>
                </a:lnTo>
                <a:lnTo>
                  <a:pt x="12191998" y="3809917"/>
                </a:lnTo>
                <a:cubicBezTo>
                  <a:pt x="10438128" y="3672797"/>
                  <a:pt x="8577580" y="3607009"/>
                  <a:pt x="6591300" y="3764280"/>
                </a:cubicBezTo>
                <a:cubicBezTo>
                  <a:pt x="2044700" y="4203491"/>
                  <a:pt x="1786890" y="4121120"/>
                  <a:pt x="0" y="4151560"/>
                </a:cubicBezTo>
                <a:close/>
              </a:path>
            </a:pathLst>
          </a:custGeom>
        </p:spPr>
        <p:txBody>
          <a:bodyPr wrap="square">
            <a:noAutofit/>
          </a:bodyPr>
          <a:lstStyle>
            <a:lvl1pPr marL="0" indent="0" algn="ctr">
              <a:buNone/>
              <a:defRPr>
                <a:solidFill>
                  <a:schemeClr val="accent5"/>
                </a:solidFill>
              </a:defRPr>
            </a:lvl1pPr>
          </a:lstStyle>
          <a:p>
            <a:r>
              <a:rPr lang="en-US" dirty="0"/>
              <a:t>Insert photo here</a:t>
            </a:r>
          </a:p>
        </p:txBody>
      </p:sp>
      <p:sp>
        <p:nvSpPr>
          <p:cNvPr id="13" name="Text Placeholder 7">
            <a:extLst>
              <a:ext uri="{FF2B5EF4-FFF2-40B4-BE49-F238E27FC236}">
                <a16:creationId xmlns:a16="http://schemas.microsoft.com/office/drawing/2014/main" id="{5FD77643-24B8-4D2F-9CCC-3BCE807F703F}"/>
              </a:ext>
            </a:extLst>
          </p:cNvPr>
          <p:cNvSpPr>
            <a:spLocks noGrp="1"/>
          </p:cNvSpPr>
          <p:nvPr>
            <p:ph type="body" sz="quarter" idx="15" hasCustomPrompt="1"/>
          </p:nvPr>
        </p:nvSpPr>
        <p:spPr>
          <a:xfrm>
            <a:off x="7924800" y="4246790"/>
            <a:ext cx="3581400" cy="2081213"/>
          </a:xfrm>
          <a:prstGeom prst="rect">
            <a:avLst/>
          </a:prstGeom>
        </p:spPr>
        <p:txBody>
          <a:bodyPr anchor="ctr"/>
          <a:lstStyle>
            <a:lvl1pPr marL="0" indent="0">
              <a:buNone/>
              <a:defRPr/>
            </a:lvl1pPr>
          </a:lstStyle>
          <a:p>
            <a:pPr lvl="0"/>
            <a:r>
              <a:rPr lang="en-US" dirty="0"/>
              <a:t>Click to add subtitle</a:t>
            </a:r>
          </a:p>
        </p:txBody>
      </p:sp>
    </p:spTree>
    <p:extLst>
      <p:ext uri="{BB962C8B-B14F-4D97-AF65-F5344CB8AC3E}">
        <p14:creationId xmlns:p14="http://schemas.microsoft.com/office/powerpoint/2010/main" val="388626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6F70B09C-1A53-4C73-9FD8-708C7D95829B}"/>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90" name="Group 89">
            <a:extLst>
              <a:ext uri="{FF2B5EF4-FFF2-40B4-BE49-F238E27FC236}">
                <a16:creationId xmlns:a16="http://schemas.microsoft.com/office/drawing/2014/main" id="{D14DE831-4B4E-4AF3-B187-9206DACDB7CA}"/>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91" name="Straight Connector 90">
              <a:extLst>
                <a:ext uri="{FF2B5EF4-FFF2-40B4-BE49-F238E27FC236}">
                  <a16:creationId xmlns:a16="http://schemas.microsoft.com/office/drawing/2014/main" id="{D771390A-8381-4353-8D62-C0DD79BC28F6}"/>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32E81AB-5D89-4A83-948B-6072C2DEE62E}"/>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FCC4A04-2321-4CD3-92B2-027B2CBD29BA}"/>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A7BC130-410F-4CC7-B9FD-E7C4C01F0C0A}"/>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2E0CFD6B-8DE1-46B9-8FE3-AB225A6719F3}"/>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0DD451B-8273-4E41-830F-75FD094A2C59}"/>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2381626-BACB-4F9A-B456-31C696CBF2DA}"/>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26BD6855-6DB8-463B-9145-BA9CF824252B}"/>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1628876-83EE-4DC7-8869-F56C4D143E48}"/>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35031072-625B-4FC2-A7AF-A25668B28834}"/>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F929441C-AEB2-42CA-8577-3203F43FEB0E}"/>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19CA70B7-031F-4092-B4FA-4A90532B5036}"/>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9E85C53C-39CA-4C00-B01E-8C5674BAF03D}"/>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A28812B8-C920-4FEC-AB94-4B5D8B478A67}"/>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A158BC-BDC0-4D6B-8006-BBDF7041EDDB}"/>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9EB0F122-2776-4058-B989-F3BAFDA95F55}"/>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0F9018F4-E93E-4825-B7D6-94648C22CEED}"/>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4F7E653-1B6A-4AEE-998A-D7B535D02D47}"/>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5A1439AF-AC90-41E1-885A-7E869844D4C7}"/>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0A50FF0-A246-4674-BCF4-476255BEC15B}"/>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E1885235-40A5-43E7-B9FA-DD4B5D22E218}"/>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0C816EA7-5943-42BE-858C-AF2089001AD7}"/>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09DD2EF-AD5F-4463-BAFC-E7F6F3402C8E}"/>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FB6B983-6B14-43E0-9CE4-22E97309D8F4}"/>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9AAB25A3-8A3B-4279-AACD-37DD3FCAAFD5}"/>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3B2619E-3696-48DC-80B3-6E827F432FEA}"/>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99B75BCC-DBCB-4C72-A90A-E950FDF7DBDF}"/>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8070D7F8-AC6B-4E63-9681-742BE98272AA}"/>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11D8428-90D3-4548-AA28-A6F9C1B92183}"/>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600C71E3-446B-4C21-B7C7-B8872FBB5C2C}"/>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ight Triangle 76">
            <a:extLst>
              <a:ext uri="{FF2B5EF4-FFF2-40B4-BE49-F238E27FC236}">
                <a16:creationId xmlns:a16="http://schemas.microsoft.com/office/drawing/2014/main" id="{4E3D1D5C-A81E-44CF-B721-6FBE69359930}"/>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285F7FBB-B77A-47E6-9B07-5B0A0E9B589A}"/>
              </a:ext>
            </a:extLst>
          </p:cNvPr>
          <p:cNvSpPr>
            <a:spLocks noGrp="1"/>
          </p:cNvSpPr>
          <p:nvPr>
            <p:ph type="title" hasCustomPrompt="1"/>
          </p:nvPr>
        </p:nvSpPr>
        <p:spPr>
          <a:xfrm>
            <a:off x="767814" y="456532"/>
            <a:ext cx="10656372" cy="1126426"/>
          </a:xfrm>
          <a:prstGeom prst="rect">
            <a:avLst/>
          </a:prstGeom>
        </p:spPr>
        <p:txBody>
          <a:bodyPr anchor="ctr"/>
          <a:lstStyle>
            <a:lvl1pPr algn="ctr">
              <a:defRPr>
                <a:solidFill>
                  <a:schemeClr val="tx2"/>
                </a:solidFill>
              </a:defRPr>
            </a:lvl1pPr>
          </a:lstStyle>
          <a:p>
            <a:r>
              <a:rPr lang="en-US" dirty="0"/>
              <a:t>Click to add title</a:t>
            </a:r>
          </a:p>
        </p:txBody>
      </p:sp>
      <p:sp>
        <p:nvSpPr>
          <p:cNvPr id="82" name="Text Placeholder 81">
            <a:extLst>
              <a:ext uri="{FF2B5EF4-FFF2-40B4-BE49-F238E27FC236}">
                <a16:creationId xmlns:a16="http://schemas.microsoft.com/office/drawing/2014/main" id="{8D29AE11-25A6-4A91-94C1-6A26AB6CA3FB}"/>
              </a:ext>
            </a:extLst>
          </p:cNvPr>
          <p:cNvSpPr>
            <a:spLocks noGrp="1"/>
          </p:cNvSpPr>
          <p:nvPr>
            <p:ph type="body" sz="quarter" idx="13" hasCustomPrompt="1"/>
          </p:nvPr>
        </p:nvSpPr>
        <p:spPr>
          <a:xfrm>
            <a:off x="697390"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5" name="Text Placeholder 84">
            <a:extLst>
              <a:ext uri="{FF2B5EF4-FFF2-40B4-BE49-F238E27FC236}">
                <a16:creationId xmlns:a16="http://schemas.microsoft.com/office/drawing/2014/main" id="{8BC29F00-8301-4CEE-BA06-1D534F497092}"/>
              </a:ext>
            </a:extLst>
          </p:cNvPr>
          <p:cNvSpPr>
            <a:spLocks noGrp="1"/>
          </p:cNvSpPr>
          <p:nvPr>
            <p:ph type="body" sz="quarter" idx="15" hasCustomPrompt="1"/>
          </p:nvPr>
        </p:nvSpPr>
        <p:spPr>
          <a:xfrm>
            <a:off x="696913"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3" name="Text Placeholder 81">
            <a:extLst>
              <a:ext uri="{FF2B5EF4-FFF2-40B4-BE49-F238E27FC236}">
                <a16:creationId xmlns:a16="http://schemas.microsoft.com/office/drawing/2014/main" id="{348078F7-442A-4846-A477-54C056EEA031}"/>
              </a:ext>
            </a:extLst>
          </p:cNvPr>
          <p:cNvSpPr>
            <a:spLocks noGrp="1"/>
          </p:cNvSpPr>
          <p:nvPr>
            <p:ph type="body" sz="quarter" idx="14" hasCustomPrompt="1"/>
          </p:nvPr>
        </p:nvSpPr>
        <p:spPr>
          <a:xfrm>
            <a:off x="6189156" y="1816398"/>
            <a:ext cx="516413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86" name="Text Placeholder 84">
            <a:extLst>
              <a:ext uri="{FF2B5EF4-FFF2-40B4-BE49-F238E27FC236}">
                <a16:creationId xmlns:a16="http://schemas.microsoft.com/office/drawing/2014/main" id="{20846AFB-4D65-421E-BDFC-A127A1D58881}"/>
              </a:ext>
            </a:extLst>
          </p:cNvPr>
          <p:cNvSpPr>
            <a:spLocks noGrp="1"/>
          </p:cNvSpPr>
          <p:nvPr>
            <p:ph type="body" sz="quarter" idx="16" hasCustomPrompt="1"/>
          </p:nvPr>
        </p:nvSpPr>
        <p:spPr>
          <a:xfrm>
            <a:off x="6189156" y="2597976"/>
            <a:ext cx="5164137" cy="3119437"/>
          </a:xfrm>
          <a:prstGeom prst="rect">
            <a:avLst/>
          </a:prstGeom>
        </p:spPr>
        <p:txBody>
          <a:bodyPr/>
          <a:lstStyle>
            <a:lvl1pPr marL="457200" indent="-457200">
              <a:lnSpc>
                <a:spcPct val="100000"/>
              </a:lnSpc>
              <a:buClrTx/>
              <a:buFont typeface="+mj-lt"/>
              <a:buAutoNum type="arabicPeriod"/>
              <a:defRPr sz="1800">
                <a:solidFill>
                  <a:schemeClr val="tx1"/>
                </a:solidFill>
              </a:defRPr>
            </a:lvl1pPr>
          </a:lstStyle>
          <a:p>
            <a:pPr lvl="0"/>
            <a:r>
              <a:rPr lang="en-US" dirty="0"/>
              <a:t>Insert text here</a:t>
            </a:r>
          </a:p>
        </p:txBody>
      </p:sp>
      <p:sp>
        <p:nvSpPr>
          <p:cNvPr id="87" name="Date Placeholder 3">
            <a:extLst>
              <a:ext uri="{FF2B5EF4-FFF2-40B4-BE49-F238E27FC236}">
                <a16:creationId xmlns:a16="http://schemas.microsoft.com/office/drawing/2014/main" id="{4E14FBED-7310-4E87-BFA7-050A91D10F1A}"/>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88" name="Footer Placeholder 4">
            <a:extLst>
              <a:ext uri="{FF2B5EF4-FFF2-40B4-BE49-F238E27FC236}">
                <a16:creationId xmlns:a16="http://schemas.microsoft.com/office/drawing/2014/main" id="{9D4E6D47-8B2E-4566-8B9E-294FAA0E60EB}"/>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89" name="Slide Number Placeholder 5">
            <a:extLst>
              <a:ext uri="{FF2B5EF4-FFF2-40B4-BE49-F238E27FC236}">
                <a16:creationId xmlns:a16="http://schemas.microsoft.com/office/drawing/2014/main" id="{100CAC88-3775-4C14-ABE2-A6DBB5137F52}"/>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191817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91CF620B-CA95-44EA-ABB7-3C0D72771DB4}"/>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17" name="Rectangle 116">
            <a:extLst>
              <a:ext uri="{FF2B5EF4-FFF2-40B4-BE49-F238E27FC236}">
                <a16:creationId xmlns:a16="http://schemas.microsoft.com/office/drawing/2014/main" id="{25C8A854-6AD5-4EA8-ADB0-B4224410C3A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7" name="Group 86">
            <a:extLst>
              <a:ext uri="{FF2B5EF4-FFF2-40B4-BE49-F238E27FC236}">
                <a16:creationId xmlns:a16="http://schemas.microsoft.com/office/drawing/2014/main" id="{3A155F89-2CC8-4507-9CAF-52B9C04F1C09}"/>
              </a:ext>
              <a:ext uri="{C183D7F6-B498-43B3-948B-1728B52AA6E4}">
                <adec:decorative xmlns:adec="http://schemas.microsoft.com/office/drawing/2017/decorative" val="1"/>
              </a:ext>
            </a:extLst>
          </p:cNvPr>
          <p:cNvGrpSpPr/>
          <p:nvPr userDrawn="1"/>
        </p:nvGrpSpPr>
        <p:grpSpPr>
          <a:xfrm>
            <a:off x="17514" y="-1"/>
            <a:ext cx="12214827" cy="6858000"/>
            <a:chOff x="-6214" y="-1"/>
            <a:chExt cx="12214827" cy="6858000"/>
          </a:xfrm>
        </p:grpSpPr>
        <p:cxnSp>
          <p:nvCxnSpPr>
            <p:cNvPr id="88" name="Straight Connector 87">
              <a:extLst>
                <a:ext uri="{FF2B5EF4-FFF2-40B4-BE49-F238E27FC236}">
                  <a16:creationId xmlns:a16="http://schemas.microsoft.com/office/drawing/2014/main" id="{8BD4B67D-F11A-42B5-AD36-64E839983324}"/>
                </a:ext>
              </a:extLst>
            </p:cNvPr>
            <p:cNvCxnSpPr>
              <a:cxnSpLocks/>
            </p:cNvCxnSpPr>
            <p:nvPr/>
          </p:nvCxnSpPr>
          <p:spPr>
            <a:xfrm>
              <a:off x="-6214" y="6686283"/>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6D992C2-C73A-4020-AB80-910ABD8B665B}"/>
                </a:ext>
              </a:extLst>
            </p:cNvPr>
            <p:cNvCxnSpPr>
              <a:cxnSpLocks/>
            </p:cNvCxnSpPr>
            <p:nvPr/>
          </p:nvCxnSpPr>
          <p:spPr>
            <a:xfrm>
              <a:off x="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CFE2C1AC-3C9C-4E6F-AB7D-796BB42A793B}"/>
                </a:ext>
              </a:extLst>
            </p:cNvPr>
            <p:cNvCxnSpPr>
              <a:cxnSpLocks/>
            </p:cNvCxnSpPr>
            <p:nvPr/>
          </p:nvCxnSpPr>
          <p:spPr>
            <a:xfrm>
              <a:off x="1199325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74DEF58-5490-4294-BAB9-82EDB4B685B9}"/>
                </a:ext>
              </a:extLst>
            </p:cNvPr>
            <p:cNvCxnSpPr>
              <a:cxnSpLocks/>
            </p:cNvCxnSpPr>
            <p:nvPr/>
          </p:nvCxnSpPr>
          <p:spPr>
            <a:xfrm>
              <a:off x="19252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6C22FA6-2BFF-4A17-A8A3-6D0DF06B1F11}"/>
                </a:ext>
              </a:extLst>
            </p:cNvPr>
            <p:cNvCxnSpPr>
              <a:cxnSpLocks/>
            </p:cNvCxnSpPr>
            <p:nvPr/>
          </p:nvCxnSpPr>
          <p:spPr>
            <a:xfrm>
              <a:off x="119196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F6D8CA74-FFC2-4419-A69D-5FA13927B46F}"/>
                </a:ext>
              </a:extLst>
            </p:cNvPr>
            <p:cNvCxnSpPr>
              <a:cxnSpLocks/>
            </p:cNvCxnSpPr>
            <p:nvPr/>
          </p:nvCxnSpPr>
          <p:spPr>
            <a:xfrm>
              <a:off x="219140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324DD6D-F6AE-4E1F-898D-939DCF98FC63}"/>
                </a:ext>
              </a:extLst>
            </p:cNvPr>
            <p:cNvCxnSpPr>
              <a:cxnSpLocks/>
            </p:cNvCxnSpPr>
            <p:nvPr/>
          </p:nvCxnSpPr>
          <p:spPr>
            <a:xfrm>
              <a:off x="319084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0E0F22C7-C523-4F27-A682-25E22C10A4B4}"/>
                </a:ext>
              </a:extLst>
            </p:cNvPr>
            <p:cNvCxnSpPr>
              <a:cxnSpLocks/>
            </p:cNvCxnSpPr>
            <p:nvPr/>
          </p:nvCxnSpPr>
          <p:spPr>
            <a:xfrm>
              <a:off x="419028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D8C830C3-0BFC-4AA7-872B-FF1C785DBB5E}"/>
                </a:ext>
              </a:extLst>
            </p:cNvPr>
            <p:cNvCxnSpPr>
              <a:cxnSpLocks/>
            </p:cNvCxnSpPr>
            <p:nvPr/>
          </p:nvCxnSpPr>
          <p:spPr>
            <a:xfrm>
              <a:off x="518971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33F1ADE-8ECD-4FC1-8B6A-DE1C1675B95C}"/>
                </a:ext>
              </a:extLst>
            </p:cNvPr>
            <p:cNvCxnSpPr>
              <a:cxnSpLocks/>
            </p:cNvCxnSpPr>
            <p:nvPr/>
          </p:nvCxnSpPr>
          <p:spPr>
            <a:xfrm>
              <a:off x="618915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3D25F39-5E7A-43D1-B675-629B3393384A}"/>
                </a:ext>
              </a:extLst>
            </p:cNvPr>
            <p:cNvCxnSpPr>
              <a:cxnSpLocks/>
            </p:cNvCxnSpPr>
            <p:nvPr/>
          </p:nvCxnSpPr>
          <p:spPr>
            <a:xfrm>
              <a:off x="7188594"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9FBA4B2-FB49-4B68-ABBB-19B47CCAF2EC}"/>
                </a:ext>
              </a:extLst>
            </p:cNvPr>
            <p:cNvCxnSpPr>
              <a:cxnSpLocks/>
            </p:cNvCxnSpPr>
            <p:nvPr/>
          </p:nvCxnSpPr>
          <p:spPr>
            <a:xfrm>
              <a:off x="8188032"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31B16C3-0946-4E2F-9275-87F95C25C0E6}"/>
                </a:ext>
              </a:extLst>
            </p:cNvPr>
            <p:cNvCxnSpPr>
              <a:cxnSpLocks/>
            </p:cNvCxnSpPr>
            <p:nvPr/>
          </p:nvCxnSpPr>
          <p:spPr>
            <a:xfrm>
              <a:off x="9187470"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6160A9E2-9353-4FC1-9099-E56AEFE6C022}"/>
                </a:ext>
              </a:extLst>
            </p:cNvPr>
            <p:cNvCxnSpPr>
              <a:cxnSpLocks/>
            </p:cNvCxnSpPr>
            <p:nvPr/>
          </p:nvCxnSpPr>
          <p:spPr>
            <a:xfrm>
              <a:off x="10186908"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1D6BDE-C806-4832-BFE5-B43692D4EC54}"/>
                </a:ext>
              </a:extLst>
            </p:cNvPr>
            <p:cNvCxnSpPr>
              <a:cxnSpLocks/>
            </p:cNvCxnSpPr>
            <p:nvPr/>
          </p:nvCxnSpPr>
          <p:spPr>
            <a:xfrm>
              <a:off x="1118634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13E0E13-B29D-4A6F-BD03-B4B74E5C9F8D}"/>
                </a:ext>
              </a:extLst>
            </p:cNvPr>
            <p:cNvCxnSpPr>
              <a:cxnSpLocks/>
            </p:cNvCxnSpPr>
            <p:nvPr/>
          </p:nvCxnSpPr>
          <p:spPr>
            <a:xfrm>
              <a:off x="12185786" y="-1"/>
              <a:ext cx="0" cy="685800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9062266-EA73-40C1-B2BA-84A5B170C468}"/>
                </a:ext>
              </a:extLst>
            </p:cNvPr>
            <p:cNvCxnSpPr>
              <a:cxnSpLocks/>
            </p:cNvCxnSpPr>
            <p:nvPr/>
          </p:nvCxnSpPr>
          <p:spPr>
            <a:xfrm>
              <a:off x="0" y="1717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98CA1C91-AC4A-4ECC-ABBE-F95A0D716391}"/>
                </a:ext>
              </a:extLst>
            </p:cNvPr>
            <p:cNvCxnSpPr>
              <a:cxnSpLocks/>
            </p:cNvCxnSpPr>
            <p:nvPr/>
          </p:nvCxnSpPr>
          <p:spPr>
            <a:xfrm>
              <a:off x="0" y="72890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9ED7D18-4C21-4EC7-A69E-F217BB037F41}"/>
                </a:ext>
              </a:extLst>
            </p:cNvPr>
            <p:cNvCxnSpPr>
              <a:cxnSpLocks/>
            </p:cNvCxnSpPr>
            <p:nvPr/>
          </p:nvCxnSpPr>
          <p:spPr>
            <a:xfrm>
              <a:off x="0" y="128609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3DE6646E-0507-49D1-BC5A-96FDF97E8D4D}"/>
                </a:ext>
              </a:extLst>
            </p:cNvPr>
            <p:cNvCxnSpPr>
              <a:cxnSpLocks/>
            </p:cNvCxnSpPr>
            <p:nvPr/>
          </p:nvCxnSpPr>
          <p:spPr>
            <a:xfrm>
              <a:off x="0" y="184328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80A6265-73D5-4AFE-B003-E79690762B85}"/>
                </a:ext>
              </a:extLst>
            </p:cNvPr>
            <p:cNvCxnSpPr>
              <a:cxnSpLocks/>
            </p:cNvCxnSpPr>
            <p:nvPr/>
          </p:nvCxnSpPr>
          <p:spPr>
            <a:xfrm>
              <a:off x="0" y="240047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5FF6B8A-5930-4909-A84D-9D86FAAEA49A}"/>
                </a:ext>
              </a:extLst>
            </p:cNvPr>
            <p:cNvCxnSpPr>
              <a:cxnSpLocks/>
            </p:cNvCxnSpPr>
            <p:nvPr/>
          </p:nvCxnSpPr>
          <p:spPr>
            <a:xfrm>
              <a:off x="0" y="295766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BE97C02-B5E8-4E85-AB2D-1B144728C667}"/>
                </a:ext>
              </a:extLst>
            </p:cNvPr>
            <p:cNvCxnSpPr>
              <a:cxnSpLocks/>
            </p:cNvCxnSpPr>
            <p:nvPr/>
          </p:nvCxnSpPr>
          <p:spPr>
            <a:xfrm>
              <a:off x="0" y="351485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E0D9532-E4F7-4181-B732-B402D7E92939}"/>
                </a:ext>
              </a:extLst>
            </p:cNvPr>
            <p:cNvCxnSpPr>
              <a:cxnSpLocks/>
            </p:cNvCxnSpPr>
            <p:nvPr/>
          </p:nvCxnSpPr>
          <p:spPr>
            <a:xfrm>
              <a:off x="0" y="407204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E0FED504-48F9-42AE-8C1D-18ABEA360C46}"/>
                </a:ext>
              </a:extLst>
            </p:cNvPr>
            <p:cNvCxnSpPr>
              <a:cxnSpLocks/>
            </p:cNvCxnSpPr>
            <p:nvPr/>
          </p:nvCxnSpPr>
          <p:spPr>
            <a:xfrm>
              <a:off x="0" y="462923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761B5F04-4827-493D-8CDB-8FC1F21F8690}"/>
                </a:ext>
              </a:extLst>
            </p:cNvPr>
            <p:cNvCxnSpPr>
              <a:cxnSpLocks/>
            </p:cNvCxnSpPr>
            <p:nvPr/>
          </p:nvCxnSpPr>
          <p:spPr>
            <a:xfrm>
              <a:off x="0" y="518642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4D02F9F-A9FF-4569-B1CF-3D5B0B8A589C}"/>
                </a:ext>
              </a:extLst>
            </p:cNvPr>
            <p:cNvCxnSpPr>
              <a:cxnSpLocks/>
            </p:cNvCxnSpPr>
            <p:nvPr/>
          </p:nvCxnSpPr>
          <p:spPr>
            <a:xfrm>
              <a:off x="0" y="5743616"/>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E699586-9F40-4AEA-B070-FBBD17753352}"/>
                </a:ext>
              </a:extLst>
            </p:cNvPr>
            <p:cNvCxnSpPr>
              <a:cxnSpLocks/>
            </p:cNvCxnSpPr>
            <p:nvPr/>
          </p:nvCxnSpPr>
          <p:spPr>
            <a:xfrm>
              <a:off x="0" y="6857999"/>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4D4BD64C-0BF9-4084-8C20-90D20EA6B6D7}"/>
                </a:ext>
              </a:extLst>
            </p:cNvPr>
            <p:cNvCxnSpPr>
              <a:cxnSpLocks/>
            </p:cNvCxnSpPr>
            <p:nvPr/>
          </p:nvCxnSpPr>
          <p:spPr>
            <a:xfrm>
              <a:off x="16613" y="6248400"/>
              <a:ext cx="12192000" cy="0"/>
            </a:xfrm>
            <a:prstGeom prst="line">
              <a:avLst/>
            </a:prstGeom>
            <a:ln w="19050">
              <a:solidFill>
                <a:schemeClr val="accent2">
                  <a:alpha val="2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6" name="Rectangle 45">
            <a:extLst>
              <a:ext uri="{FF2B5EF4-FFF2-40B4-BE49-F238E27FC236}">
                <a16:creationId xmlns:a16="http://schemas.microsoft.com/office/drawing/2014/main" id="{CC3AD463-404C-4576-AC21-F2558295325E}"/>
              </a:ext>
              <a:ext uri="{C183D7F6-B498-43B3-948B-1728B52AA6E4}">
                <adec:decorative xmlns:adec="http://schemas.microsoft.com/office/drawing/2017/decorative" val="1"/>
              </a:ext>
            </a:extLst>
          </p:cNvPr>
          <p:cNvSpPr/>
          <p:nvPr userDrawn="1"/>
        </p:nvSpPr>
        <p:spPr>
          <a:xfrm>
            <a:off x="0" y="-1"/>
            <a:ext cx="12192000" cy="6858001"/>
          </a:xfrm>
          <a:prstGeom prst="rect">
            <a:avLst/>
          </a:prstGeom>
          <a:solidFill>
            <a:schemeClr val="accent1">
              <a:lumMod val="40000"/>
              <a:lumOff val="6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ight Triangle 119">
            <a:extLst>
              <a:ext uri="{FF2B5EF4-FFF2-40B4-BE49-F238E27FC236}">
                <a16:creationId xmlns:a16="http://schemas.microsoft.com/office/drawing/2014/main" id="{2A73DFF6-076E-4BBC-9CDB-E1B24D9B6C48}"/>
              </a:ext>
              <a:ext uri="{C183D7F6-B498-43B3-948B-1728B52AA6E4}">
                <adec:decorative xmlns:adec="http://schemas.microsoft.com/office/drawing/2017/decorative" val="1"/>
              </a:ext>
            </a:extLst>
          </p:cNvPr>
          <p:cNvSpPr/>
          <p:nvPr userDrawn="1"/>
        </p:nvSpPr>
        <p:spPr>
          <a:xfrm rot="18900000">
            <a:off x="5905012" y="-284145"/>
            <a:ext cx="568289" cy="568289"/>
          </a:xfrm>
          <a:prstGeom prst="rtTriangle">
            <a:avLst/>
          </a:pr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DE89C6-E571-4739-8BA7-D97BDCD1D16D}"/>
              </a:ext>
            </a:extLst>
          </p:cNvPr>
          <p:cNvSpPr>
            <a:spLocks noGrp="1"/>
          </p:cNvSpPr>
          <p:nvPr>
            <p:ph type="title" hasCustomPrompt="1"/>
          </p:nvPr>
        </p:nvSpPr>
        <p:spPr>
          <a:xfrm>
            <a:off x="1434268" y="441042"/>
            <a:ext cx="9323464" cy="1162258"/>
          </a:xfrm>
          <a:prstGeom prst="rect">
            <a:avLst/>
          </a:prstGeom>
        </p:spPr>
        <p:txBody>
          <a:bodyPr anchor="ctr"/>
          <a:lstStyle>
            <a:lvl1pPr algn="ctr">
              <a:defRPr>
                <a:solidFill>
                  <a:schemeClr val="tx2"/>
                </a:solidFill>
              </a:defRPr>
            </a:lvl1pPr>
          </a:lstStyle>
          <a:p>
            <a:r>
              <a:rPr lang="en-US" dirty="0"/>
              <a:t>Click to add title</a:t>
            </a:r>
          </a:p>
        </p:txBody>
      </p:sp>
      <p:sp>
        <p:nvSpPr>
          <p:cNvPr id="121" name="Text Placeholder 81">
            <a:extLst>
              <a:ext uri="{FF2B5EF4-FFF2-40B4-BE49-F238E27FC236}">
                <a16:creationId xmlns:a16="http://schemas.microsoft.com/office/drawing/2014/main" id="{24221B82-BDC2-43E4-9DC3-109392FCBFAA}"/>
              </a:ext>
            </a:extLst>
          </p:cNvPr>
          <p:cNvSpPr>
            <a:spLocks noGrp="1"/>
          </p:cNvSpPr>
          <p:nvPr>
            <p:ph type="body" sz="quarter" idx="13" hasCustomPrompt="1"/>
          </p:nvPr>
        </p:nvSpPr>
        <p:spPr>
          <a:xfrm>
            <a:off x="319757" y="1816398"/>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23" name="Text Placeholder 84">
            <a:extLst>
              <a:ext uri="{FF2B5EF4-FFF2-40B4-BE49-F238E27FC236}">
                <a16:creationId xmlns:a16="http://schemas.microsoft.com/office/drawing/2014/main" id="{F064B050-C9E2-4CBD-8063-8F72369DEA27}"/>
              </a:ext>
            </a:extLst>
          </p:cNvPr>
          <p:cNvSpPr>
            <a:spLocks noGrp="1"/>
          </p:cNvSpPr>
          <p:nvPr>
            <p:ph type="body" sz="quarter" idx="15" hasCustomPrompt="1"/>
          </p:nvPr>
        </p:nvSpPr>
        <p:spPr>
          <a:xfrm>
            <a:off x="319280" y="2595913"/>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2" name="Text Placeholder 81">
            <a:extLst>
              <a:ext uri="{FF2B5EF4-FFF2-40B4-BE49-F238E27FC236}">
                <a16:creationId xmlns:a16="http://schemas.microsoft.com/office/drawing/2014/main" id="{AB4DD233-B719-42EE-AE0F-930CABD5AA94}"/>
              </a:ext>
            </a:extLst>
          </p:cNvPr>
          <p:cNvSpPr>
            <a:spLocks noGrp="1"/>
          </p:cNvSpPr>
          <p:nvPr>
            <p:ph type="body" sz="quarter" idx="16" hasCustomPrompt="1"/>
          </p:nvPr>
        </p:nvSpPr>
        <p:spPr>
          <a:xfrm>
            <a:off x="4251938" y="182294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3" name="Text Placeholder 84">
            <a:extLst>
              <a:ext uri="{FF2B5EF4-FFF2-40B4-BE49-F238E27FC236}">
                <a16:creationId xmlns:a16="http://schemas.microsoft.com/office/drawing/2014/main" id="{E2F4A9D6-F113-40C1-B3C8-A9BDB2877263}"/>
              </a:ext>
            </a:extLst>
          </p:cNvPr>
          <p:cNvSpPr>
            <a:spLocks noGrp="1"/>
          </p:cNvSpPr>
          <p:nvPr>
            <p:ph type="body" sz="quarter" idx="17" hasCustomPrompt="1"/>
          </p:nvPr>
        </p:nvSpPr>
        <p:spPr>
          <a:xfrm>
            <a:off x="4251461" y="260245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34" name="Text Placeholder 81">
            <a:extLst>
              <a:ext uri="{FF2B5EF4-FFF2-40B4-BE49-F238E27FC236}">
                <a16:creationId xmlns:a16="http://schemas.microsoft.com/office/drawing/2014/main" id="{B5E6D4D3-9E8F-4D92-B05A-7E9BBD75948A}"/>
              </a:ext>
            </a:extLst>
          </p:cNvPr>
          <p:cNvSpPr>
            <a:spLocks noGrp="1"/>
          </p:cNvSpPr>
          <p:nvPr>
            <p:ph type="body" sz="quarter" idx="18" hasCustomPrompt="1"/>
          </p:nvPr>
        </p:nvSpPr>
        <p:spPr>
          <a:xfrm>
            <a:off x="8183642" y="1822661"/>
            <a:ext cx="3661357" cy="772972"/>
          </a:xfrm>
          <a:prstGeom prst="rect">
            <a:avLst/>
          </a:prstGeom>
        </p:spPr>
        <p:txBody>
          <a:bodyPr/>
          <a:lstStyle>
            <a:lvl1pPr marL="0" indent="0">
              <a:buNone/>
              <a:defRPr b="1">
                <a:solidFill>
                  <a:schemeClr val="accent5"/>
                </a:solidFill>
                <a:latin typeface="+mj-lt"/>
              </a:defRPr>
            </a:lvl1pPr>
          </a:lstStyle>
          <a:p>
            <a:pPr lvl="0"/>
            <a:r>
              <a:rPr lang="en-US" dirty="0"/>
              <a:t>Insert subtitle here</a:t>
            </a:r>
          </a:p>
        </p:txBody>
      </p:sp>
      <p:sp>
        <p:nvSpPr>
          <p:cNvPr id="135" name="Text Placeholder 84">
            <a:extLst>
              <a:ext uri="{FF2B5EF4-FFF2-40B4-BE49-F238E27FC236}">
                <a16:creationId xmlns:a16="http://schemas.microsoft.com/office/drawing/2014/main" id="{9C80C61E-A8B2-4011-AE18-0294FFF88909}"/>
              </a:ext>
            </a:extLst>
          </p:cNvPr>
          <p:cNvSpPr>
            <a:spLocks noGrp="1"/>
          </p:cNvSpPr>
          <p:nvPr>
            <p:ph type="body" sz="quarter" idx="19" hasCustomPrompt="1"/>
          </p:nvPr>
        </p:nvSpPr>
        <p:spPr>
          <a:xfrm>
            <a:off x="8183165" y="2602176"/>
            <a:ext cx="3661357" cy="3119437"/>
          </a:xfrm>
          <a:prstGeom prst="rect">
            <a:avLst/>
          </a:prstGeom>
        </p:spPr>
        <p:txBody>
          <a:bodyPr/>
          <a:lstStyle>
            <a:lvl1pPr marL="457200" indent="-457200">
              <a:lnSpc>
                <a:spcPct val="100000"/>
              </a:lnSpc>
              <a:buClr>
                <a:schemeClr val="tx1"/>
              </a:buClr>
              <a:buFont typeface="+mj-lt"/>
              <a:buAutoNum type="arabicPeriod"/>
              <a:defRPr sz="1800">
                <a:solidFill>
                  <a:schemeClr val="tx1"/>
                </a:solidFill>
              </a:defRPr>
            </a:lvl1pPr>
          </a:lstStyle>
          <a:p>
            <a:pPr lvl="0"/>
            <a:r>
              <a:rPr lang="en-US" dirty="0"/>
              <a:t>Insert text here</a:t>
            </a:r>
          </a:p>
        </p:txBody>
      </p:sp>
      <p:sp>
        <p:nvSpPr>
          <p:cNvPr id="125" name="Date Placeholder 3">
            <a:extLst>
              <a:ext uri="{FF2B5EF4-FFF2-40B4-BE49-F238E27FC236}">
                <a16:creationId xmlns:a16="http://schemas.microsoft.com/office/drawing/2014/main" id="{DEB76336-3978-4E04-820F-CCD4115F0AF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126" name="Footer Placeholder 4">
            <a:extLst>
              <a:ext uri="{FF2B5EF4-FFF2-40B4-BE49-F238E27FC236}">
                <a16:creationId xmlns:a16="http://schemas.microsoft.com/office/drawing/2014/main" id="{296D1F50-7662-4B72-8D59-73594E51901D}"/>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127" name="Slide Number Placeholder 5">
            <a:extLst>
              <a:ext uri="{FF2B5EF4-FFF2-40B4-BE49-F238E27FC236}">
                <a16:creationId xmlns:a16="http://schemas.microsoft.com/office/drawing/2014/main" id="{DEDEAF7E-D577-4B93-BAE4-358F8963B0DF}"/>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111649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4987528D-293D-419F-B6B1-A104443B2F85}"/>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2" name="Rectangle 51">
            <a:extLst>
              <a:ext uri="{FF2B5EF4-FFF2-40B4-BE49-F238E27FC236}">
                <a16:creationId xmlns:a16="http://schemas.microsoft.com/office/drawing/2014/main" id="{AA467263-FC60-4269-BE10-A00F3AE96AB9}"/>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53" name="Right Triangle 52">
            <a:extLst>
              <a:ext uri="{FF2B5EF4-FFF2-40B4-BE49-F238E27FC236}">
                <a16:creationId xmlns:a16="http://schemas.microsoft.com/office/drawing/2014/main" id="{0A2143FD-5B7E-4844-9056-07C72D17C935}"/>
              </a:ext>
              <a:ext uri="{C183D7F6-B498-43B3-948B-1728B52AA6E4}">
                <adec:decorative xmlns:adec="http://schemas.microsoft.com/office/drawing/2017/decorative" val="1"/>
              </a:ext>
            </a:extLst>
          </p:cNvPr>
          <p:cNvSpPr/>
          <p:nvPr userDrawn="1"/>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Flowchart: Document 53">
            <a:extLst>
              <a:ext uri="{FF2B5EF4-FFF2-40B4-BE49-F238E27FC236}">
                <a16:creationId xmlns:a16="http://schemas.microsoft.com/office/drawing/2014/main" id="{FD193356-2BA7-4BBE-A881-735188BBDB3F}"/>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55" name="Group 54">
            <a:extLst>
              <a:ext uri="{FF2B5EF4-FFF2-40B4-BE49-F238E27FC236}">
                <a16:creationId xmlns:a16="http://schemas.microsoft.com/office/drawing/2014/main" id="{BABB6A4E-AAF5-46BC-AF70-EFB826898F06}"/>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56" name="Straight Connector 55">
              <a:extLst>
                <a:ext uri="{FF2B5EF4-FFF2-40B4-BE49-F238E27FC236}">
                  <a16:creationId xmlns:a16="http://schemas.microsoft.com/office/drawing/2014/main" id="{5098CE0A-07AF-475D-847B-BC2C09B11257}"/>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AF8888-5C58-4210-9B6C-8453116F89D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55DA967-527D-4EF5-BC5B-C9A4D0AE670B}"/>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D4B90F1-FA63-44F8-AFBD-EAA664F266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79BC52E-5A86-4380-BDBD-4A8C8F79F3DA}"/>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518DD47-B72F-4572-8652-594CB38C7C77}"/>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BB75A49-D451-4D82-A22C-FF0946E6DED9}"/>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CB1FB9-CC9B-48F2-90C3-821F3F616C17}"/>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6D00A7D-DC23-4315-9EC0-B669EB491DB1}"/>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3E76C2DE-1D31-4289-AE7D-6C34B9BEE7E0}"/>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62E9492-F409-482D-B645-10FF6AC41AF9}"/>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2DC565F-0CA2-4501-8213-735FFE3DF6B3}"/>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E5A3D38-7FDD-4709-88C6-590F3E5AEA78}"/>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34FB10-A2A2-42BE-89D3-59CDCDF82CEB}"/>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0EB0B65-231B-4586-AB6F-5AB3DE9FAADA}"/>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19DB94B-4BD3-4672-BD6B-3994D5B9CE77}"/>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806E7D0-A3FD-43BC-B099-D9AD77116FD8}"/>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9D3F4C0-B895-47F1-B38A-1D86C2396A92}"/>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2FA5DF4-DE8F-4EF8-BC50-0BDA1ED6BA11}"/>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741CF04F-8C94-4781-839F-DCABB2D7BC97}"/>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8DF419-049D-4C31-BE0A-E5F9FADA5100}"/>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619C9CF-0817-4920-8D58-4983252BD91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5B031B-FA3D-4738-BB48-5143A29B8002}"/>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D8098E-5CEA-4903-A146-23D553F698E1}"/>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A900A38-58AC-40D4-896C-5B66E9712355}"/>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3E623E7-180E-4DB5-91B3-48CE8414D8BA}"/>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C3F2957-4A6D-4C53-A2BC-0ED300AE530D}"/>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9A34577-91E4-43A1-965D-0E340D1398EA}"/>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7E108E-58D2-4FB5-AFA0-27A86DA9630B}"/>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38B22350-AB76-4020-9872-4E63DFBF96A3}"/>
              </a:ext>
            </a:extLst>
          </p:cNvPr>
          <p:cNvSpPr>
            <a:spLocks noGrp="1"/>
          </p:cNvSpPr>
          <p:nvPr>
            <p:ph type="title" hasCustomPrompt="1"/>
          </p:nvPr>
        </p:nvSpPr>
        <p:spPr>
          <a:xfrm>
            <a:off x="444604" y="689389"/>
            <a:ext cx="5465225" cy="2637455"/>
          </a:xfrm>
          <a:prstGeom prst="rect">
            <a:avLst/>
          </a:prstGeom>
        </p:spPr>
        <p:txBody>
          <a:bodyPr anchor="b"/>
          <a:lstStyle>
            <a:lvl1pPr>
              <a:defRPr>
                <a:solidFill>
                  <a:schemeClr val="tx2"/>
                </a:solidFill>
              </a:defRPr>
            </a:lvl1pPr>
          </a:lstStyle>
          <a:p>
            <a:r>
              <a:rPr lang="en-US" dirty="0"/>
              <a:t>Click to add title</a:t>
            </a:r>
          </a:p>
        </p:txBody>
      </p:sp>
      <p:sp>
        <p:nvSpPr>
          <p:cNvPr id="86" name="Subtitle 2">
            <a:extLst>
              <a:ext uri="{FF2B5EF4-FFF2-40B4-BE49-F238E27FC236}">
                <a16:creationId xmlns:a16="http://schemas.microsoft.com/office/drawing/2014/main" id="{89A872D6-4D76-4CD1-9873-C29D72DFD68D}"/>
              </a:ext>
            </a:extLst>
          </p:cNvPr>
          <p:cNvSpPr>
            <a:spLocks noGrp="1"/>
          </p:cNvSpPr>
          <p:nvPr>
            <p:ph type="subTitle" idx="1"/>
          </p:nvPr>
        </p:nvSpPr>
        <p:spPr>
          <a:xfrm>
            <a:off x="453142" y="3602038"/>
            <a:ext cx="5414255" cy="1560594"/>
          </a:xfrm>
          <a:prstGeom prst="rect">
            <a:avLst/>
          </a:prstGeom>
        </p:spPr>
        <p:txBody>
          <a:bodyPr/>
          <a:lstStyle>
            <a:lvl1pPr marL="0" indent="0">
              <a:lnSpc>
                <a:spcPct val="100000"/>
              </a:lnSpc>
              <a:buNone/>
              <a:defRPr sz="1800">
                <a:solidFill>
                  <a:schemeClr val="tx2"/>
                </a:solidFill>
              </a:defRPr>
            </a:lvl1pPr>
          </a:lstStyle>
          <a:p>
            <a:pPr algn="l">
              <a:lnSpc>
                <a:spcPct val="110000"/>
              </a:lnSpc>
            </a:pPr>
            <a:r>
              <a:rPr lang="en-US">
                <a:solidFill>
                  <a:schemeClr val="tx2">
                    <a:alpha val="80000"/>
                  </a:schemeClr>
                </a:solidFill>
              </a:rPr>
              <a:t>Click to edit Master subtitle style</a:t>
            </a:r>
            <a:endParaRPr lang="en-US" dirty="0">
              <a:solidFill>
                <a:schemeClr val="tx2">
                  <a:alpha val="80000"/>
                </a:schemeClr>
              </a:solidFill>
            </a:endParaRPr>
          </a:p>
        </p:txBody>
      </p:sp>
      <p:sp>
        <p:nvSpPr>
          <p:cNvPr id="91" name="Date Placeholder 3">
            <a:extLst>
              <a:ext uri="{FF2B5EF4-FFF2-40B4-BE49-F238E27FC236}">
                <a16:creationId xmlns:a16="http://schemas.microsoft.com/office/drawing/2014/main" id="{4986AE78-551F-477B-AF47-E26167A61C65}"/>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7" name="Picture Placeholder 4">
            <a:extLst>
              <a:ext uri="{FF2B5EF4-FFF2-40B4-BE49-F238E27FC236}">
                <a16:creationId xmlns:a16="http://schemas.microsoft.com/office/drawing/2014/main" id="{5C9DFB21-140A-4BCA-8D67-8581312FE9D8}"/>
              </a:ext>
            </a:extLst>
          </p:cNvPr>
          <p:cNvSpPr>
            <a:spLocks noGrp="1"/>
          </p:cNvSpPr>
          <p:nvPr>
            <p:ph type="pic" sz="quarter" idx="15" hasCustomPrompt="1"/>
          </p:nvPr>
        </p:nvSpPr>
        <p:spPr>
          <a:xfrm>
            <a:off x="5996630" y="443884"/>
            <a:ext cx="5909831" cy="5879389"/>
          </a:xfrm>
          <a:prstGeom prst="ellipse">
            <a:avLst/>
          </a:prstGeom>
        </p:spPr>
        <p:txBody>
          <a:bodyPr anchor="ctr"/>
          <a:lstStyle>
            <a:lvl1pPr marL="0" indent="0" algn="ctr">
              <a:buNone/>
              <a:defRPr sz="2000">
                <a:solidFill>
                  <a:schemeClr val="tx1"/>
                </a:solidFill>
              </a:defRPr>
            </a:lvl1pPr>
          </a:lstStyle>
          <a:p>
            <a:r>
              <a:rPr lang="en-US" dirty="0"/>
              <a:t>Click to add photo</a:t>
            </a:r>
          </a:p>
        </p:txBody>
      </p:sp>
      <p:sp>
        <p:nvSpPr>
          <p:cNvPr id="92" name="Footer Placeholder 4">
            <a:extLst>
              <a:ext uri="{FF2B5EF4-FFF2-40B4-BE49-F238E27FC236}">
                <a16:creationId xmlns:a16="http://schemas.microsoft.com/office/drawing/2014/main" id="{19C3F2E1-5471-4835-8A24-5F00674FDEFA}"/>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93" name="Slide Number Placeholder 5">
            <a:extLst>
              <a:ext uri="{FF2B5EF4-FFF2-40B4-BE49-F238E27FC236}">
                <a16:creationId xmlns:a16="http://schemas.microsoft.com/office/drawing/2014/main" id="{24B165E2-B012-4272-BBB2-66D70B29AEDC}"/>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61006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0F25F0BC-3414-4A4E-82FD-7DE1761A554A}"/>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5136E80E-F44A-4A08-AD5C-C4E6E83A717C}"/>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Freeform: Shape 3">
            <a:extLst>
              <a:ext uri="{FF2B5EF4-FFF2-40B4-BE49-F238E27FC236}">
                <a16:creationId xmlns:a16="http://schemas.microsoft.com/office/drawing/2014/main" id="{C4F02106-B95B-4137-ABA0-DE89F9345654}"/>
              </a:ext>
              <a:ext uri="{C183D7F6-B498-43B3-948B-1728B52AA6E4}">
                <adec:decorative xmlns:adec="http://schemas.microsoft.com/office/drawing/2017/decorative" val="1"/>
              </a:ext>
            </a:extLst>
          </p:cNvPr>
          <p:cNvSpPr/>
          <p:nvPr userDrawn="1"/>
        </p:nvSpPr>
        <p:spPr>
          <a:xfrm rot="10800000">
            <a:off x="3107" y="-6055"/>
            <a:ext cx="12185786" cy="2656696"/>
          </a:xfrm>
          <a:custGeom>
            <a:avLst/>
            <a:gdLst>
              <a:gd name="connsiteX0" fmla="*/ 8951169 w 12178450"/>
              <a:gd name="connsiteY0" fmla="*/ 32 h 2001622"/>
              <a:gd name="connsiteX1" fmla="*/ 11653845 w 12178450"/>
              <a:gd name="connsiteY1" fmla="*/ 209874 h 2001622"/>
              <a:gd name="connsiteX2" fmla="*/ 12178450 w 12178450"/>
              <a:gd name="connsiteY2" fmla="*/ 286723 h 2001622"/>
              <a:gd name="connsiteX3" fmla="*/ 12178450 w 12178450"/>
              <a:gd name="connsiteY3" fmla="*/ 2001622 h 2001622"/>
              <a:gd name="connsiteX4" fmla="*/ 0 w 12178450"/>
              <a:gd name="connsiteY4" fmla="*/ 2001622 h 2001622"/>
              <a:gd name="connsiteX5" fmla="*/ 0 w 12178450"/>
              <a:gd name="connsiteY5" fmla="*/ 1010979 h 2001622"/>
              <a:gd name="connsiteX6" fmla="*/ 8951169 w 12178450"/>
              <a:gd name="connsiteY6" fmla="*/ 32 h 200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8450" h="2001622">
                <a:moveTo>
                  <a:pt x="8951169" y="32"/>
                </a:moveTo>
                <a:cubicBezTo>
                  <a:pt x="9704520" y="1593"/>
                  <a:pt x="10578586" y="62133"/>
                  <a:pt x="11653845" y="209874"/>
                </a:cubicBezTo>
                <a:lnTo>
                  <a:pt x="12178450" y="286723"/>
                </a:lnTo>
                <a:lnTo>
                  <a:pt x="12178450" y="2001622"/>
                </a:lnTo>
                <a:lnTo>
                  <a:pt x="0" y="2001622"/>
                </a:lnTo>
                <a:lnTo>
                  <a:pt x="0" y="1010979"/>
                </a:lnTo>
                <a:cubicBezTo>
                  <a:pt x="4768989" y="1010979"/>
                  <a:pt x="5812206" y="-6472"/>
                  <a:pt x="8951169" y="32"/>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5" name="Right Triangle 4">
            <a:extLst>
              <a:ext uri="{FF2B5EF4-FFF2-40B4-BE49-F238E27FC236}">
                <a16:creationId xmlns:a16="http://schemas.microsoft.com/office/drawing/2014/main" id="{86F50E1B-B981-4FF3-B7D0-ED31A0707BAE}"/>
              </a:ext>
              <a:ext uri="{C183D7F6-B498-43B3-948B-1728B52AA6E4}">
                <adec:decorative xmlns:adec="http://schemas.microsoft.com/office/drawing/2017/decorative" val="1"/>
              </a:ext>
            </a:extLst>
          </p:cNvPr>
          <p:cNvSpPr/>
          <p:nvPr userDrawn="1"/>
        </p:nvSpPr>
        <p:spPr>
          <a:xfrm rot="13500000">
            <a:off x="-266903" y="3535448"/>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0AE35541-C201-4A8C-8E97-2CF46579AF03}"/>
              </a:ext>
              <a:ext uri="{C183D7F6-B498-43B3-948B-1728B52AA6E4}">
                <adec:decorative xmlns:adec="http://schemas.microsoft.com/office/drawing/2017/decorative" val="1"/>
              </a:ext>
            </a:extLst>
          </p:cNvPr>
          <p:cNvSpPr/>
          <p:nvPr userDrawn="1"/>
        </p:nvSpPr>
        <p:spPr>
          <a:xfrm>
            <a:off x="36273" y="5198354"/>
            <a:ext cx="2602925" cy="1671572"/>
          </a:xfrm>
          <a:custGeom>
            <a:avLst/>
            <a:gdLst>
              <a:gd name="connsiteX0" fmla="*/ 281723 w 2602925"/>
              <a:gd name="connsiteY0" fmla="*/ 0 h 1671572"/>
              <a:gd name="connsiteX1" fmla="*/ 2538665 w 2602925"/>
              <a:gd name="connsiteY1" fmla="*/ 1496001 h 1671572"/>
              <a:gd name="connsiteX2" fmla="*/ 2602925 w 2602925"/>
              <a:gd name="connsiteY2" fmla="*/ 1671572 h 1671572"/>
              <a:gd name="connsiteX3" fmla="*/ 1714953 w 2602925"/>
              <a:gd name="connsiteY3" fmla="*/ 1671572 h 1671572"/>
              <a:gd name="connsiteX4" fmla="*/ 1633707 w 2602925"/>
              <a:gd name="connsiteY4" fmla="*/ 1537837 h 1671572"/>
              <a:gd name="connsiteX5" fmla="*/ 281722 w 2602925"/>
              <a:gd name="connsiteY5" fmla="*/ 818992 h 1671572"/>
              <a:gd name="connsiteX6" fmla="*/ 115019 w 2602925"/>
              <a:gd name="connsiteY6" fmla="*/ 827410 h 1671572"/>
              <a:gd name="connsiteX7" fmla="*/ 0 w 2602925"/>
              <a:gd name="connsiteY7" fmla="*/ 844964 h 1671572"/>
              <a:gd name="connsiteX8" fmla="*/ 0 w 2602925"/>
              <a:gd name="connsiteY8" fmla="*/ 17421 h 1671572"/>
              <a:gd name="connsiteX9" fmla="*/ 31283 w 2602925"/>
              <a:gd name="connsiteY9" fmla="*/ 12646 h 1671572"/>
              <a:gd name="connsiteX10" fmla="*/ 281723 w 2602925"/>
              <a:gd name="connsiteY10" fmla="*/ 0 h 1671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2925" h="1671572">
                <a:moveTo>
                  <a:pt x="281723" y="0"/>
                </a:moveTo>
                <a:cubicBezTo>
                  <a:pt x="1296311" y="0"/>
                  <a:pt x="2166821" y="616864"/>
                  <a:pt x="2538665" y="1496001"/>
                </a:cubicBezTo>
                <a:lnTo>
                  <a:pt x="2602925" y="1671572"/>
                </a:lnTo>
                <a:lnTo>
                  <a:pt x="1714953" y="1671572"/>
                </a:lnTo>
                <a:lnTo>
                  <a:pt x="1633707" y="1537837"/>
                </a:lnTo>
                <a:cubicBezTo>
                  <a:pt x="1340706" y="1104138"/>
                  <a:pt x="844514" y="818992"/>
                  <a:pt x="281722" y="818992"/>
                </a:cubicBezTo>
                <a:cubicBezTo>
                  <a:pt x="225443" y="818992"/>
                  <a:pt x="169830" y="821844"/>
                  <a:pt x="115019" y="827410"/>
                </a:cubicBezTo>
                <a:lnTo>
                  <a:pt x="0" y="844964"/>
                </a:lnTo>
                <a:lnTo>
                  <a:pt x="0" y="17421"/>
                </a:lnTo>
                <a:lnTo>
                  <a:pt x="31283" y="12646"/>
                </a:lnTo>
                <a:cubicBezTo>
                  <a:pt x="113626" y="4284"/>
                  <a:pt x="197174" y="0"/>
                  <a:pt x="281723" y="0"/>
                </a:cubicBezTo>
                <a:close/>
              </a:path>
            </a:pathLst>
          </a:custGeom>
          <a:solidFill>
            <a:schemeClr val="accent3">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2D77D8A9-52A9-426B-A7FA-8F0D57A03862}"/>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8" name="Straight Connector 7">
              <a:extLst>
                <a:ext uri="{FF2B5EF4-FFF2-40B4-BE49-F238E27FC236}">
                  <a16:creationId xmlns:a16="http://schemas.microsoft.com/office/drawing/2014/main" id="{9FBA36D2-108E-4BCE-B00B-7AADE262EBA8}"/>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7CCA430-E045-49A4-BBFA-58E62DB70C12}"/>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A8F23F5-C38C-4F4D-AC9D-53EE5C805B3C}"/>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F8BEAE-4D02-4E92-BF07-2B52C1DC6AAC}"/>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ECE1E3-E88F-4BF4-91A1-21CE42A919ED}"/>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597D0-8C2B-4DF1-A82D-B7AED489FAA9}"/>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88A03C0-2CF4-4311-BFE9-050460F9B2B4}"/>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9DD4F0C-1AB6-4919-A06A-C33148C95772}"/>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F9DCDAB-1034-49DC-B20D-5B3AC4DDA949}"/>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03569C8-7E1D-4D32-880E-03A713BC8EC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87C248-294D-4430-9163-A18DB7A0E58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4E8BBE7-F812-4E02-8220-479D4B2E9DB2}"/>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AA42D07-05F3-4BE3-81BF-B5F84474EF19}"/>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E1C5E67-B32B-49DC-BF5E-D25C7CF20873}"/>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6B1788E-1754-47A2-853A-6FE39EEB1E03}"/>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7682792-A763-4918-B362-26D487DE471E}"/>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D52BF25-0CAE-4903-A7E6-8A7768DD1F70}"/>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A14A49A-F4B0-444F-8BA5-9DC89AC760A0}"/>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D09471A-4DE2-47CD-AED8-27D5B1050BDC}"/>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4C0A412-5D4A-44E9-9738-BD17D84887C4}"/>
                </a:ext>
              </a:extLst>
            </p:cNvPr>
            <p:cNvCxnSpPr>
              <a:cxnSpLocks/>
            </p:cNvCxnSpPr>
            <p:nvPr/>
          </p:nvCxnSpPr>
          <p:spPr>
            <a:xfrm>
              <a:off x="-6214"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2F41B69-68CE-41EF-BBED-1CD4FF7A9F0B}"/>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B5DECC-07DB-431C-88EC-3AEE965EC130}"/>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6CE55D3-190F-47D1-98A6-D7281E51E020}"/>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0324378-6046-45CC-A273-AE16EFF671D7}"/>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90AD03-D044-4A15-879F-BC87B702ABED}"/>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9B3C48A-196D-4BE2-A7CD-848178CCFCA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4F5DF92-38A4-42C0-8492-7C34DBFEF333}"/>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C093942-8F5E-4520-8571-946A6E5CEBA3}"/>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648E900-15FD-4793-A783-15BD86852618}"/>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7" name="Title 1">
            <a:extLst>
              <a:ext uri="{FF2B5EF4-FFF2-40B4-BE49-F238E27FC236}">
                <a16:creationId xmlns:a16="http://schemas.microsoft.com/office/drawing/2014/main" id="{5DF337DA-C179-4649-9021-51ECBB849B65}"/>
              </a:ext>
            </a:extLst>
          </p:cNvPr>
          <p:cNvSpPr>
            <a:spLocks noGrp="1"/>
          </p:cNvSpPr>
          <p:nvPr>
            <p:ph type="title"/>
          </p:nvPr>
        </p:nvSpPr>
        <p:spPr>
          <a:xfrm>
            <a:off x="457200" y="3520914"/>
            <a:ext cx="5552414" cy="2727486"/>
          </a:xfrm>
          <a:prstGeom prst="rect">
            <a:avLst/>
          </a:prstGeom>
        </p:spPr>
        <p:txBody>
          <a:bodyPr anchor="t">
            <a:normAutofit/>
          </a:bodyPr>
          <a:lstStyle>
            <a:lvl1pPr>
              <a:defRPr>
                <a:solidFill>
                  <a:schemeClr val="tx2"/>
                </a:solidFill>
              </a:defRPr>
            </a:lvl1pPr>
          </a:lstStyle>
          <a:p>
            <a:pPr>
              <a:lnSpc>
                <a:spcPct val="110000"/>
              </a:lnSpc>
            </a:pPr>
            <a:r>
              <a:rPr lang="en-US">
                <a:solidFill>
                  <a:schemeClr val="tx2"/>
                </a:solidFill>
                <a:cs typeface="Posterama" panose="020B0504020200020000" pitchFamily="34" charset="0"/>
              </a:rPr>
              <a:t>Click to edit Master title style</a:t>
            </a:r>
            <a:endParaRPr lang="en-US" dirty="0">
              <a:solidFill>
                <a:schemeClr val="tx2"/>
              </a:solidFill>
              <a:cs typeface="Posterama" panose="020B0504020200020000" pitchFamily="34" charset="0"/>
            </a:endParaRPr>
          </a:p>
        </p:txBody>
      </p:sp>
      <p:sp>
        <p:nvSpPr>
          <p:cNvPr id="50" name="Picture Placeholder 44">
            <a:extLst>
              <a:ext uri="{FF2B5EF4-FFF2-40B4-BE49-F238E27FC236}">
                <a16:creationId xmlns:a16="http://schemas.microsoft.com/office/drawing/2014/main" id="{CDAEDC08-93B5-4CC2-A77F-91F47AD1D735}"/>
              </a:ext>
            </a:extLst>
          </p:cNvPr>
          <p:cNvSpPr>
            <a:spLocks noGrp="1"/>
          </p:cNvSpPr>
          <p:nvPr>
            <p:ph type="pic" sz="quarter" idx="13" hasCustomPrompt="1"/>
          </p:nvPr>
        </p:nvSpPr>
        <p:spPr>
          <a:xfrm>
            <a:off x="190500" y="195263"/>
            <a:ext cx="5837238" cy="2960687"/>
          </a:xfrm>
          <a:prstGeom prst="rect">
            <a:avLst/>
          </a:prstGeom>
        </p:spPr>
        <p:txBody>
          <a:bodyPr/>
          <a:lstStyle>
            <a:lvl1pPr marL="0" indent="0" algn="ctr">
              <a:buNone/>
              <a:defRPr>
                <a:solidFill>
                  <a:schemeClr val="tx2"/>
                </a:solidFill>
              </a:defRPr>
            </a:lvl1pPr>
          </a:lstStyle>
          <a:p>
            <a:r>
              <a:rPr lang="en-US" dirty="0"/>
              <a:t>Insert photo here</a:t>
            </a:r>
          </a:p>
        </p:txBody>
      </p:sp>
      <p:sp>
        <p:nvSpPr>
          <p:cNvPr id="51" name="Picture Placeholder 48">
            <a:extLst>
              <a:ext uri="{FF2B5EF4-FFF2-40B4-BE49-F238E27FC236}">
                <a16:creationId xmlns:a16="http://schemas.microsoft.com/office/drawing/2014/main" id="{C34DF4FD-6356-4CA5-9E6F-749666E2D43A}"/>
              </a:ext>
            </a:extLst>
          </p:cNvPr>
          <p:cNvSpPr>
            <a:spLocks noGrp="1"/>
          </p:cNvSpPr>
          <p:nvPr>
            <p:ph type="pic" sz="quarter" idx="14" hasCustomPrompt="1"/>
          </p:nvPr>
        </p:nvSpPr>
        <p:spPr>
          <a:xfrm>
            <a:off x="6164265" y="184840"/>
            <a:ext cx="5841996" cy="2987199"/>
          </a:xfrm>
          <a:prstGeom prst="rect">
            <a:avLst/>
          </a:prstGeom>
        </p:spPr>
        <p:txBody>
          <a:bodyPr/>
          <a:lstStyle>
            <a:lvl1pPr marL="0" indent="0" algn="ctr">
              <a:buNone/>
              <a:defRPr>
                <a:solidFill>
                  <a:schemeClr val="tx2"/>
                </a:solidFill>
              </a:defRPr>
            </a:lvl1pPr>
          </a:lstStyle>
          <a:p>
            <a:r>
              <a:rPr lang="en-US" dirty="0"/>
              <a:t>Insert photo here</a:t>
            </a:r>
          </a:p>
        </p:txBody>
      </p:sp>
      <p:sp>
        <p:nvSpPr>
          <p:cNvPr id="39" name="Content Placeholder 38">
            <a:extLst>
              <a:ext uri="{FF2B5EF4-FFF2-40B4-BE49-F238E27FC236}">
                <a16:creationId xmlns:a16="http://schemas.microsoft.com/office/drawing/2014/main" id="{9C696AEE-49AB-4D07-90D6-AD1902517231}"/>
              </a:ext>
            </a:extLst>
          </p:cNvPr>
          <p:cNvSpPr>
            <a:spLocks noGrp="1"/>
          </p:cNvSpPr>
          <p:nvPr>
            <p:ph sz="quarter" idx="15" hasCustomPrompt="1"/>
          </p:nvPr>
        </p:nvSpPr>
        <p:spPr>
          <a:xfrm>
            <a:off x="6189663" y="3525611"/>
            <a:ext cx="5816600" cy="2720975"/>
          </a:xfrm>
          <a:prstGeom prst="rect">
            <a:avLst/>
          </a:prstGeom>
        </p:spPr>
        <p:txBody>
          <a:bodyPr/>
          <a:lstStyle>
            <a:lvl1pPr marL="0" indent="0">
              <a:buNone/>
              <a:defRPr sz="2400">
                <a:solidFill>
                  <a:schemeClr val="tx2"/>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52" name="Date Placeholder 3">
            <a:extLst>
              <a:ext uri="{FF2B5EF4-FFF2-40B4-BE49-F238E27FC236}">
                <a16:creationId xmlns:a16="http://schemas.microsoft.com/office/drawing/2014/main" id="{CEABCB88-BA9F-47D3-A787-DF88895F2557}"/>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53" name="Footer Placeholder 4">
            <a:extLst>
              <a:ext uri="{FF2B5EF4-FFF2-40B4-BE49-F238E27FC236}">
                <a16:creationId xmlns:a16="http://schemas.microsoft.com/office/drawing/2014/main" id="{6244155B-5D28-4D19-90C2-1FBB57AA8E80}"/>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54" name="Slide Number Placeholder 5">
            <a:extLst>
              <a:ext uri="{FF2B5EF4-FFF2-40B4-BE49-F238E27FC236}">
                <a16:creationId xmlns:a16="http://schemas.microsoft.com/office/drawing/2014/main" id="{E2F1D5A7-A160-4678-8595-C5E217295F85}"/>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38827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88878880-76F2-45B5-916B-36E7EE2B1CFF}"/>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1B75C3C8-6E32-4269-9316-DC942E00A4E2}"/>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47C2144-3704-461F-AEA4-5AD7F2A4BA9E}"/>
              </a:ext>
              <a:ext uri="{C183D7F6-B498-43B3-948B-1728B52AA6E4}">
                <adec:decorative xmlns:adec="http://schemas.microsoft.com/office/drawing/2017/decorative" val="1"/>
              </a:ext>
            </a:extLst>
          </p:cNvPr>
          <p:cNvSpPr/>
          <p:nvPr userDrawn="1"/>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lowchart: Document 4">
            <a:extLst>
              <a:ext uri="{FF2B5EF4-FFF2-40B4-BE49-F238E27FC236}">
                <a16:creationId xmlns:a16="http://schemas.microsoft.com/office/drawing/2014/main" id="{5C2F4A0D-E022-45C1-A4F2-BDD40ECBB273}"/>
              </a:ext>
              <a:ext uri="{C183D7F6-B498-43B3-948B-1728B52AA6E4}">
                <adec:decorative xmlns:adec="http://schemas.microsoft.com/office/drawing/2017/decorative" val="1"/>
              </a:ext>
            </a:extLst>
          </p:cNvPr>
          <p:cNvSpPr/>
          <p:nvPr userDrawn="1"/>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6" name="Group 5">
            <a:extLst>
              <a:ext uri="{FF2B5EF4-FFF2-40B4-BE49-F238E27FC236}">
                <a16:creationId xmlns:a16="http://schemas.microsoft.com/office/drawing/2014/main" id="{3B95DAD1-C9F8-42EA-938C-AD799D0D1D1F}"/>
              </a:ext>
              <a:ext uri="{C183D7F6-B498-43B3-948B-1728B52AA6E4}">
                <adec:decorative xmlns:adec="http://schemas.microsoft.com/office/drawing/2017/decorative" val="1"/>
              </a:ext>
            </a:extLst>
          </p:cNvPr>
          <p:cNvGrpSpPr/>
          <p:nvPr userDrawn="1"/>
        </p:nvGrpSpPr>
        <p:grpSpPr>
          <a:xfrm>
            <a:off x="0" y="0"/>
            <a:ext cx="12214827" cy="6858000"/>
            <a:chOff x="-6214" y="-1"/>
            <a:chExt cx="12214827" cy="6858000"/>
          </a:xfrm>
        </p:grpSpPr>
        <p:cxnSp>
          <p:nvCxnSpPr>
            <p:cNvPr id="7" name="Straight Connector 6">
              <a:extLst>
                <a:ext uri="{FF2B5EF4-FFF2-40B4-BE49-F238E27FC236}">
                  <a16:creationId xmlns:a16="http://schemas.microsoft.com/office/drawing/2014/main" id="{CE106CB0-0456-42D2-9064-D8307EE2EE64}"/>
                </a:ext>
              </a:extLst>
            </p:cNvPr>
            <p:cNvCxnSpPr>
              <a:cxnSpLocks/>
            </p:cNvCxnSpPr>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6564272-B469-4B76-89B3-EAE1C5EA5577}"/>
                </a:ext>
              </a:extLst>
            </p:cNvPr>
            <p:cNvCxnSpPr>
              <a:cxnSpLocks/>
            </p:cNvCxnSpPr>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812937-53FC-4F40-9E1F-62BD5DC5C8EA}"/>
                </a:ext>
              </a:extLst>
            </p:cNvPr>
            <p:cNvCxnSpPr>
              <a:cxnSpLocks/>
            </p:cNvCxnSpPr>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5C30D30-0592-4A8D-9BFB-E39327DEB08D}"/>
                </a:ext>
              </a:extLst>
            </p:cNvPr>
            <p:cNvCxnSpPr>
              <a:cxnSpLocks/>
            </p:cNvCxnSpPr>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5EF5218-294E-41E0-B835-6CD21C0AB503}"/>
                </a:ext>
              </a:extLst>
            </p:cNvPr>
            <p:cNvCxnSpPr>
              <a:cxnSpLocks/>
            </p:cNvCxnSpPr>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4EAD817-B289-4780-AF71-3A814DA15175}"/>
                </a:ext>
              </a:extLst>
            </p:cNvPr>
            <p:cNvCxnSpPr>
              <a:cxnSpLocks/>
            </p:cNvCxnSpPr>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15FE1B7-342F-44E3-9A5F-4320F4B56F12}"/>
                </a:ext>
              </a:extLst>
            </p:cNvPr>
            <p:cNvCxnSpPr>
              <a:cxnSpLocks/>
            </p:cNvCxnSpPr>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F304BD3-68AC-49BC-8B74-71637404CEEC}"/>
                </a:ext>
              </a:extLst>
            </p:cNvPr>
            <p:cNvCxnSpPr>
              <a:cxnSpLocks/>
            </p:cNvCxnSpPr>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859D2C-72C4-411A-BD82-8368DDC03513}"/>
                </a:ext>
              </a:extLst>
            </p:cNvPr>
            <p:cNvCxnSpPr>
              <a:cxnSpLocks/>
            </p:cNvCxnSpPr>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B22EA31-AED9-4314-8509-4087F82F1112}"/>
                </a:ext>
              </a:extLst>
            </p:cNvPr>
            <p:cNvCxnSpPr>
              <a:cxnSpLocks/>
            </p:cNvCxnSpPr>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4E3D353-A425-4930-AC93-9A9F93EC07EF}"/>
                </a:ext>
              </a:extLst>
            </p:cNvPr>
            <p:cNvCxnSpPr>
              <a:cxnSpLocks/>
            </p:cNvCxnSpPr>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5827C0-9081-4304-98D0-28375902854E}"/>
                </a:ext>
              </a:extLst>
            </p:cNvPr>
            <p:cNvCxnSpPr>
              <a:cxnSpLocks/>
            </p:cNvCxnSpPr>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FBC916B-3AAC-4825-8D0F-923D60C0DA4E}"/>
                </a:ext>
              </a:extLst>
            </p:cNvPr>
            <p:cNvCxnSpPr>
              <a:cxnSpLocks/>
            </p:cNvCxnSpPr>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3085D6A-11B7-416E-9A80-085550712976}"/>
                </a:ext>
              </a:extLst>
            </p:cNvPr>
            <p:cNvCxnSpPr>
              <a:cxnSpLocks/>
            </p:cNvCxnSpPr>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1619986-89C6-4164-BD69-5117CB5E3D0D}"/>
                </a:ext>
              </a:extLst>
            </p:cNvPr>
            <p:cNvCxnSpPr>
              <a:cxnSpLocks/>
            </p:cNvCxnSpPr>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D63A74F-F1A7-4546-BCB1-3C49033B344A}"/>
                </a:ext>
              </a:extLst>
            </p:cNvPr>
            <p:cNvCxnSpPr>
              <a:cxnSpLocks/>
            </p:cNvCxnSpPr>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48BEE97-AC71-4466-82E9-05302D19D2B2}"/>
                </a:ext>
              </a:extLst>
            </p:cNvPr>
            <p:cNvCxnSpPr>
              <a:cxnSpLocks/>
            </p:cNvCxnSpPr>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FB7EA87-48DE-40EC-97C4-1119D6E0BCFB}"/>
                </a:ext>
              </a:extLst>
            </p:cNvPr>
            <p:cNvCxnSpPr>
              <a:cxnSpLocks/>
            </p:cNvCxnSpPr>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709E735-55F1-46BE-964B-17589798C459}"/>
                </a:ext>
              </a:extLst>
            </p:cNvPr>
            <p:cNvCxnSpPr>
              <a:cxnSpLocks/>
            </p:cNvCxnSpPr>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AE224F2-AB69-40F3-83FC-5A1C2985F114}"/>
                </a:ext>
              </a:extLst>
            </p:cNvPr>
            <p:cNvCxnSpPr>
              <a:cxnSpLocks/>
            </p:cNvCxnSpPr>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841DFB-48FF-4E4C-BD80-FAEDD9869CA5}"/>
                </a:ext>
              </a:extLst>
            </p:cNvPr>
            <p:cNvCxnSpPr>
              <a:cxnSpLocks/>
            </p:cNvCxnSpPr>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F2079C-0840-41A3-B649-BFA2657D7FCC}"/>
                </a:ext>
              </a:extLst>
            </p:cNvPr>
            <p:cNvCxnSpPr>
              <a:cxnSpLocks/>
            </p:cNvCxnSpPr>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24F5B96-0C46-4542-959C-A0AB18C7DAE4}"/>
                </a:ext>
              </a:extLst>
            </p:cNvPr>
            <p:cNvCxnSpPr>
              <a:cxnSpLocks/>
            </p:cNvCxnSpPr>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7E7EDBA-8F85-4F7A-A17D-6B49A51D412C}"/>
                </a:ext>
              </a:extLst>
            </p:cNvPr>
            <p:cNvCxnSpPr>
              <a:cxnSpLocks/>
            </p:cNvCxnSpPr>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43D3094-2C9C-4299-9065-669FFD8F5DD2}"/>
                </a:ext>
              </a:extLst>
            </p:cNvPr>
            <p:cNvCxnSpPr>
              <a:cxnSpLocks/>
            </p:cNvCxnSpPr>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307EDA-19A4-4312-920D-EC02D2A70CBD}"/>
                </a:ext>
              </a:extLst>
            </p:cNvPr>
            <p:cNvCxnSpPr>
              <a:cxnSpLocks/>
            </p:cNvCxnSpPr>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953220-FAE3-4A55-B3C5-632C82C456AA}"/>
                </a:ext>
              </a:extLst>
            </p:cNvPr>
            <p:cNvCxnSpPr>
              <a:cxnSpLocks/>
            </p:cNvCxnSpPr>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2B2B007-553A-4A33-B077-9CA9D0313326}"/>
                </a:ext>
              </a:extLst>
            </p:cNvPr>
            <p:cNvCxnSpPr>
              <a:cxnSpLocks/>
            </p:cNvCxnSpPr>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E213DEB-4CFC-46B3-8DB4-77581E46552F}"/>
                </a:ext>
              </a:extLst>
            </p:cNvPr>
            <p:cNvCxnSpPr>
              <a:cxnSpLocks/>
            </p:cNvCxnSpPr>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6" name="Title 1">
            <a:extLst>
              <a:ext uri="{FF2B5EF4-FFF2-40B4-BE49-F238E27FC236}">
                <a16:creationId xmlns:a16="http://schemas.microsoft.com/office/drawing/2014/main" id="{EBBBF2BB-36BE-45E7-A35B-260E76E7D477}"/>
              </a:ext>
            </a:extLst>
          </p:cNvPr>
          <p:cNvSpPr>
            <a:spLocks noGrp="1"/>
          </p:cNvSpPr>
          <p:nvPr>
            <p:ph type="title"/>
          </p:nvPr>
        </p:nvSpPr>
        <p:spPr>
          <a:xfrm>
            <a:off x="457200" y="725467"/>
            <a:ext cx="5410197" cy="1982171"/>
          </a:xfrm>
          <a:prstGeom prst="rect">
            <a:avLst/>
          </a:prstGeom>
        </p:spPr>
        <p:txBody>
          <a:bodyPr>
            <a:normAutofit/>
          </a:body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2" name="Content Placeholder 38">
            <a:extLst>
              <a:ext uri="{FF2B5EF4-FFF2-40B4-BE49-F238E27FC236}">
                <a16:creationId xmlns:a16="http://schemas.microsoft.com/office/drawing/2014/main" id="{03257FF4-6F58-4A1E-866D-198569F9174B}"/>
              </a:ext>
            </a:extLst>
          </p:cNvPr>
          <p:cNvSpPr>
            <a:spLocks noGrp="1"/>
          </p:cNvSpPr>
          <p:nvPr>
            <p:ph sz="quarter" idx="15" hasCustomPrompt="1"/>
          </p:nvPr>
        </p:nvSpPr>
        <p:spPr>
          <a:xfrm>
            <a:off x="453104" y="2957665"/>
            <a:ext cx="5543524" cy="3358733"/>
          </a:xfrm>
          <a:prstGeom prst="rect">
            <a:avLst/>
          </a:prstGeom>
        </p:spPr>
        <p:txBody>
          <a:bodyPr/>
          <a:lstStyle>
            <a:lvl1pPr marL="0" indent="0">
              <a:lnSpc>
                <a:spcPct val="120000"/>
              </a:lnSpc>
              <a:buNone/>
              <a:defRPr sz="1800">
                <a:solidFill>
                  <a:schemeClr val="bg1"/>
                </a:solidFill>
              </a:defRPr>
            </a:lvl1pPr>
            <a:lvl2pPr marL="0" indent="0">
              <a:buNone/>
              <a:defRPr sz="2400">
                <a:solidFill>
                  <a:schemeClr val="tx2"/>
                </a:solidFill>
              </a:defRPr>
            </a:lvl2pPr>
            <a:lvl3pPr marL="0" indent="0">
              <a:buNone/>
              <a:defRPr sz="2400">
                <a:solidFill>
                  <a:schemeClr val="tx2"/>
                </a:solidFill>
              </a:defRPr>
            </a:lvl3pPr>
            <a:lvl4pPr marL="0" indent="0">
              <a:buNone/>
              <a:defRPr sz="2400">
                <a:solidFill>
                  <a:schemeClr val="tx2"/>
                </a:solidFill>
              </a:defRPr>
            </a:lvl4pPr>
            <a:lvl5pPr marL="0" indent="0">
              <a:buNone/>
              <a:defRPr sz="2400">
                <a:solidFill>
                  <a:schemeClr val="tx2"/>
                </a:solidFill>
              </a:defRPr>
            </a:lvl5pPr>
          </a:lstStyle>
          <a:p>
            <a:pPr lvl="0"/>
            <a:r>
              <a:rPr lang="en-US" dirty="0"/>
              <a:t>Click to add text</a:t>
            </a:r>
          </a:p>
        </p:txBody>
      </p:sp>
      <p:sp>
        <p:nvSpPr>
          <p:cNvPr id="44" name="Picture Placeholder 42">
            <a:extLst>
              <a:ext uri="{FF2B5EF4-FFF2-40B4-BE49-F238E27FC236}">
                <a16:creationId xmlns:a16="http://schemas.microsoft.com/office/drawing/2014/main" id="{32195099-4E20-48F3-8272-F12592AD44FC}"/>
              </a:ext>
            </a:extLst>
          </p:cNvPr>
          <p:cNvSpPr>
            <a:spLocks noGrp="1"/>
          </p:cNvSpPr>
          <p:nvPr>
            <p:ph type="pic" sz="quarter" idx="13" hasCustomPrompt="1"/>
          </p:nvPr>
        </p:nvSpPr>
        <p:spPr>
          <a:xfrm>
            <a:off x="6619875" y="725487"/>
            <a:ext cx="5388490" cy="5519467"/>
          </a:xfrm>
          <a:prstGeom prst="rect">
            <a:avLst/>
          </a:prstGeom>
        </p:spPr>
        <p:txBody>
          <a:bodyPr/>
          <a:lstStyle>
            <a:lvl1pPr marL="0" indent="0" algn="ctr">
              <a:buNone/>
              <a:defRPr/>
            </a:lvl1pPr>
          </a:lstStyle>
          <a:p>
            <a:r>
              <a:rPr lang="en-US" dirty="0"/>
              <a:t>Insert photo here</a:t>
            </a:r>
          </a:p>
        </p:txBody>
      </p:sp>
      <p:sp>
        <p:nvSpPr>
          <p:cNvPr id="39" name="Date Placeholder 3">
            <a:extLst>
              <a:ext uri="{FF2B5EF4-FFF2-40B4-BE49-F238E27FC236}">
                <a16:creationId xmlns:a16="http://schemas.microsoft.com/office/drawing/2014/main" id="{CFCED92E-6EA8-410D-90AD-DF0B229BF33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0" name="Footer Placeholder 4">
            <a:extLst>
              <a:ext uri="{FF2B5EF4-FFF2-40B4-BE49-F238E27FC236}">
                <a16:creationId xmlns:a16="http://schemas.microsoft.com/office/drawing/2014/main" id="{FC6D7D3E-FCD8-42CA-A1BB-9112B553057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1" name="Slide Number Placeholder 5">
            <a:extLst>
              <a:ext uri="{FF2B5EF4-FFF2-40B4-BE49-F238E27FC236}">
                <a16:creationId xmlns:a16="http://schemas.microsoft.com/office/drawing/2014/main" id="{A49CA3E6-DD23-4395-AE34-560EA1122353}"/>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3948112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46" name="Title 1">
            <a:extLst>
              <a:ext uri="{FF2B5EF4-FFF2-40B4-BE49-F238E27FC236}">
                <a16:creationId xmlns:a16="http://schemas.microsoft.com/office/drawing/2014/main" id="{0B54C968-9162-4E94-9F00-9921A43337D8}"/>
              </a:ext>
            </a:extLst>
          </p:cNvPr>
          <p:cNvSpPr>
            <a:spLocks noGrp="1"/>
          </p:cNvSpPr>
          <p:nvPr>
            <p:ph type="ctrTitle"/>
          </p:nvPr>
        </p:nvSpPr>
        <p:spPr>
          <a:xfrm>
            <a:off x="-9890" y="1"/>
            <a:ext cx="6168182" cy="6858000"/>
          </a:xfrm>
          <a:custGeom>
            <a:avLst/>
            <a:gdLst>
              <a:gd name="connsiteX0" fmla="*/ 0 w 5115291"/>
              <a:gd name="connsiteY0" fmla="*/ 0 h 6857989"/>
              <a:gd name="connsiteX1" fmla="*/ 5115291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115291"/>
              <a:gd name="connsiteY0" fmla="*/ 8467 h 6866456"/>
              <a:gd name="connsiteX1" fmla="*/ 5022158 w 5115291"/>
              <a:gd name="connsiteY1" fmla="*/ 0 h 6866456"/>
              <a:gd name="connsiteX2" fmla="*/ 5115291 w 5115291"/>
              <a:gd name="connsiteY2" fmla="*/ 6866456 h 6866456"/>
              <a:gd name="connsiteX3" fmla="*/ 0 w 5115291"/>
              <a:gd name="connsiteY3" fmla="*/ 6866456 h 6866456"/>
              <a:gd name="connsiteX4" fmla="*/ 0 w 5115291"/>
              <a:gd name="connsiteY4" fmla="*/ 8467 h 6866456"/>
              <a:gd name="connsiteX0" fmla="*/ 0 w 5115291"/>
              <a:gd name="connsiteY0" fmla="*/ 0 h 6857989"/>
              <a:gd name="connsiteX1" fmla="*/ 5013692 w 5115291"/>
              <a:gd name="connsiteY1" fmla="*/ 0 h 6857989"/>
              <a:gd name="connsiteX2" fmla="*/ 5115291 w 5115291"/>
              <a:gd name="connsiteY2" fmla="*/ 6857989 h 6857989"/>
              <a:gd name="connsiteX3" fmla="*/ 0 w 5115291"/>
              <a:gd name="connsiteY3" fmla="*/ 6857989 h 6857989"/>
              <a:gd name="connsiteX4" fmla="*/ 0 w 5115291"/>
              <a:gd name="connsiteY4" fmla="*/ 0 h 6857989"/>
              <a:gd name="connsiteX0" fmla="*/ 0 w 5691024"/>
              <a:gd name="connsiteY0" fmla="*/ 0 h 6857989"/>
              <a:gd name="connsiteX1" fmla="*/ 5013692 w 5691024"/>
              <a:gd name="connsiteY1" fmla="*/ 0 h 6857989"/>
              <a:gd name="connsiteX2" fmla="*/ 5691024 w 5691024"/>
              <a:gd name="connsiteY2" fmla="*/ 3098800 h 6857989"/>
              <a:gd name="connsiteX3" fmla="*/ 5115291 w 5691024"/>
              <a:gd name="connsiteY3" fmla="*/ 6857989 h 6857989"/>
              <a:gd name="connsiteX4" fmla="*/ 0 w 5691024"/>
              <a:gd name="connsiteY4" fmla="*/ 6857989 h 6857989"/>
              <a:gd name="connsiteX5" fmla="*/ 0 w 5691024"/>
              <a:gd name="connsiteY5"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41720"/>
              <a:gd name="connsiteY0" fmla="*/ 0 h 6857989"/>
              <a:gd name="connsiteX1" fmla="*/ 5013692 w 6141720"/>
              <a:gd name="connsiteY1" fmla="*/ 0 h 6857989"/>
              <a:gd name="connsiteX2" fmla="*/ 5691024 w 6141720"/>
              <a:gd name="connsiteY2" fmla="*/ 3098800 h 6857989"/>
              <a:gd name="connsiteX3" fmla="*/ 6131290 w 6141720"/>
              <a:gd name="connsiteY3" fmla="*/ 5672667 h 6857989"/>
              <a:gd name="connsiteX4" fmla="*/ 5115291 w 6141720"/>
              <a:gd name="connsiteY4" fmla="*/ 6857989 h 6857989"/>
              <a:gd name="connsiteX5" fmla="*/ 0 w 6141720"/>
              <a:gd name="connsiteY5" fmla="*/ 6857989 h 6857989"/>
              <a:gd name="connsiteX6" fmla="*/ 0 w 6141720"/>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57989"/>
              <a:gd name="connsiteX1" fmla="*/ 5013692 w 6175182"/>
              <a:gd name="connsiteY1" fmla="*/ 0 h 6857989"/>
              <a:gd name="connsiteX2" fmla="*/ 5691024 w 6175182"/>
              <a:gd name="connsiteY2" fmla="*/ 3098800 h 6857989"/>
              <a:gd name="connsiteX3" fmla="*/ 6131290 w 6175182"/>
              <a:gd name="connsiteY3" fmla="*/ 5672667 h 6857989"/>
              <a:gd name="connsiteX4" fmla="*/ 5115291 w 6175182"/>
              <a:gd name="connsiteY4" fmla="*/ 6857989 h 6857989"/>
              <a:gd name="connsiteX5" fmla="*/ 0 w 6175182"/>
              <a:gd name="connsiteY5" fmla="*/ 6857989 h 6857989"/>
              <a:gd name="connsiteX6" fmla="*/ 0 w 6175182"/>
              <a:gd name="connsiteY6" fmla="*/ 0 h 6857989"/>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75182"/>
              <a:gd name="connsiteY0" fmla="*/ 0 h 6866456"/>
              <a:gd name="connsiteX1" fmla="*/ 5013692 w 6175182"/>
              <a:gd name="connsiteY1" fmla="*/ 0 h 6866456"/>
              <a:gd name="connsiteX2" fmla="*/ 5691024 w 6175182"/>
              <a:gd name="connsiteY2" fmla="*/ 3098800 h 6866456"/>
              <a:gd name="connsiteX3" fmla="*/ 6131290 w 6175182"/>
              <a:gd name="connsiteY3" fmla="*/ 5672667 h 6866456"/>
              <a:gd name="connsiteX4" fmla="*/ 5843424 w 6175182"/>
              <a:gd name="connsiteY4" fmla="*/ 6866456 h 6866456"/>
              <a:gd name="connsiteX5" fmla="*/ 0 w 6175182"/>
              <a:gd name="connsiteY5" fmla="*/ 6857989 h 6866456"/>
              <a:gd name="connsiteX6" fmla="*/ 0 w 6175182"/>
              <a:gd name="connsiteY6" fmla="*/ 0 h 6866456"/>
              <a:gd name="connsiteX0" fmla="*/ 0 w 6168182"/>
              <a:gd name="connsiteY0" fmla="*/ 0 h 6866456"/>
              <a:gd name="connsiteX1" fmla="*/ 5013692 w 6168182"/>
              <a:gd name="connsiteY1" fmla="*/ 0 h 6866456"/>
              <a:gd name="connsiteX2" fmla="*/ 5691024 w 6168182"/>
              <a:gd name="connsiteY2" fmla="*/ 3098800 h 6866456"/>
              <a:gd name="connsiteX3" fmla="*/ 6131290 w 6168182"/>
              <a:gd name="connsiteY3" fmla="*/ 5672667 h 6866456"/>
              <a:gd name="connsiteX4" fmla="*/ 5843424 w 6168182"/>
              <a:gd name="connsiteY4" fmla="*/ 6866456 h 6866456"/>
              <a:gd name="connsiteX5" fmla="*/ 0 w 6168182"/>
              <a:gd name="connsiteY5" fmla="*/ 6857989 h 6866456"/>
              <a:gd name="connsiteX6" fmla="*/ 0 w 6168182"/>
              <a:gd name="connsiteY6" fmla="*/ 0 h 686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68182" h="6866456">
                <a:moveTo>
                  <a:pt x="0" y="0"/>
                </a:moveTo>
                <a:lnTo>
                  <a:pt x="5013692" y="0"/>
                </a:lnTo>
                <a:cubicBezTo>
                  <a:pt x="5041915" y="2113844"/>
                  <a:pt x="5392928" y="2241197"/>
                  <a:pt x="5691024" y="3098800"/>
                </a:cubicBezTo>
                <a:cubicBezTo>
                  <a:pt x="6145754" y="4111625"/>
                  <a:pt x="6230068" y="5012267"/>
                  <a:pt x="6131290" y="5672667"/>
                </a:cubicBezTo>
                <a:cubicBezTo>
                  <a:pt x="6035335" y="6070597"/>
                  <a:pt x="5973246" y="6468526"/>
                  <a:pt x="5843424" y="6866456"/>
                </a:cubicBezTo>
                <a:lnTo>
                  <a:pt x="0" y="6857989"/>
                </a:lnTo>
                <a:lnTo>
                  <a:pt x="0" y="0"/>
                </a:lnTo>
                <a:close/>
              </a:path>
            </a:pathLst>
          </a:custGeom>
          <a:solidFill>
            <a:schemeClr val="accent5"/>
          </a:solidFill>
          <a:ln>
            <a:noFill/>
          </a:ln>
        </p:spPr>
        <p:txBody>
          <a:bodyPr lIns="640080" tIns="777240"/>
          <a:lstStyle/>
          <a:p>
            <a:pPr algn="l"/>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45" name="Picture Placeholder 44">
            <a:extLst>
              <a:ext uri="{FF2B5EF4-FFF2-40B4-BE49-F238E27FC236}">
                <a16:creationId xmlns:a16="http://schemas.microsoft.com/office/drawing/2014/main" id="{BA990E7A-F299-4210-97ED-B2240FAF8D7D}"/>
              </a:ext>
            </a:extLst>
          </p:cNvPr>
          <p:cNvSpPr>
            <a:spLocks noGrp="1"/>
          </p:cNvSpPr>
          <p:nvPr>
            <p:ph type="pic" sz="quarter" idx="10" hasCustomPrompt="1"/>
          </p:nvPr>
        </p:nvSpPr>
        <p:spPr>
          <a:xfrm>
            <a:off x="4657725" y="0"/>
            <a:ext cx="7534275" cy="6857999"/>
          </a:xfrm>
          <a:custGeom>
            <a:avLst/>
            <a:gdLst>
              <a:gd name="connsiteX0" fmla="*/ 0 w 7432675"/>
              <a:gd name="connsiteY0" fmla="*/ 6856431 h 6857999"/>
              <a:gd name="connsiteX1" fmla="*/ 1083393 w 7432675"/>
              <a:gd name="connsiteY1" fmla="*/ 6857999 h 6857999"/>
              <a:gd name="connsiteX2" fmla="*/ 0 w 7432675"/>
              <a:gd name="connsiteY2" fmla="*/ 6857999 h 6857999"/>
              <a:gd name="connsiteX3" fmla="*/ 254367 w 7432675"/>
              <a:gd name="connsiteY3" fmla="*/ 0 h 6857999"/>
              <a:gd name="connsiteX4" fmla="*/ 7432675 w 7432675"/>
              <a:gd name="connsiteY4" fmla="*/ 0 h 6857999"/>
              <a:gd name="connsiteX5" fmla="*/ 7432675 w 7432675"/>
              <a:gd name="connsiteY5" fmla="*/ 6857999 h 6857999"/>
              <a:gd name="connsiteX6" fmla="*/ 1084100 w 7432675"/>
              <a:gd name="connsiteY6" fmla="*/ 6857999 h 6857999"/>
              <a:gd name="connsiteX7" fmla="*/ 1170353 w 7432675"/>
              <a:gd name="connsiteY7" fmla="*/ 6559920 h 6857999"/>
              <a:gd name="connsiteX8" fmla="*/ 1371965 w 7432675"/>
              <a:gd name="connsiteY8" fmla="*/ 5665681 h 6857999"/>
              <a:gd name="connsiteX9" fmla="*/ 931699 w 7432675"/>
              <a:gd name="connsiteY9" fmla="*/ 3094984 h 6857999"/>
              <a:gd name="connsiteX10" fmla="*/ 254367 w 7432675"/>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2675" h="6857999">
                <a:moveTo>
                  <a:pt x="0" y="6856431"/>
                </a:moveTo>
                <a:lnTo>
                  <a:pt x="1083393" y="6857999"/>
                </a:lnTo>
                <a:lnTo>
                  <a:pt x="0" y="6857999"/>
                </a:lnTo>
                <a:close/>
                <a:moveTo>
                  <a:pt x="254367" y="0"/>
                </a:moveTo>
                <a:lnTo>
                  <a:pt x="7432675" y="0"/>
                </a:lnTo>
                <a:lnTo>
                  <a:pt x="7432675" y="6857999"/>
                </a:lnTo>
                <a:lnTo>
                  <a:pt x="1084100" y="6857999"/>
                </a:lnTo>
                <a:lnTo>
                  <a:pt x="1170353" y="6559920"/>
                </a:lnTo>
                <a:cubicBezTo>
                  <a:pt x="1247083" y="6261841"/>
                  <a:pt x="1299999" y="5963761"/>
                  <a:pt x="1371965" y="5665681"/>
                </a:cubicBezTo>
                <a:cubicBezTo>
                  <a:pt x="1470743" y="5006095"/>
                  <a:pt x="1386429" y="4106562"/>
                  <a:pt x="931699" y="3094984"/>
                </a:cubicBezTo>
                <a:cubicBezTo>
                  <a:pt x="633604" y="2238437"/>
                  <a:pt x="282590" y="2111241"/>
                  <a:pt x="254367" y="0"/>
                </a:cubicBezTo>
                <a:close/>
              </a:path>
            </a:pathLst>
          </a:custGeom>
        </p:spPr>
        <p:txBody>
          <a:bodyPr wrap="square">
            <a:noAutofit/>
          </a:bodyPr>
          <a:lstStyle>
            <a:lvl1pPr marL="0" indent="0" algn="ctr">
              <a:buNone/>
              <a:defRPr>
                <a:solidFill>
                  <a:schemeClr val="tx1"/>
                </a:solidFill>
              </a:defRPr>
            </a:lvl1pPr>
          </a:lstStyle>
          <a:p>
            <a:r>
              <a:rPr lang="en-US" dirty="0"/>
              <a:t>Insert photo here</a:t>
            </a:r>
          </a:p>
        </p:txBody>
      </p:sp>
      <p:sp>
        <p:nvSpPr>
          <p:cNvPr id="36" name="Subtitle 2">
            <a:extLst>
              <a:ext uri="{FF2B5EF4-FFF2-40B4-BE49-F238E27FC236}">
                <a16:creationId xmlns:a16="http://schemas.microsoft.com/office/drawing/2014/main" id="{74108930-733F-4442-A067-3D79F6C096BE}"/>
              </a:ext>
            </a:extLst>
          </p:cNvPr>
          <p:cNvSpPr>
            <a:spLocks noGrp="1"/>
          </p:cNvSpPr>
          <p:nvPr>
            <p:ph type="subTitle" idx="1" hasCustomPrompt="1"/>
          </p:nvPr>
        </p:nvSpPr>
        <p:spPr>
          <a:xfrm>
            <a:off x="537410" y="4072044"/>
            <a:ext cx="4567990" cy="1495379"/>
          </a:xfrm>
          <a:prstGeom prst="rect">
            <a:avLst/>
          </a:prstGeom>
        </p:spPr>
        <p:txBody>
          <a:bodyPr/>
          <a:lstStyle>
            <a:lvl1pPr marL="0" indent="0">
              <a:lnSpc>
                <a:spcPct val="100000"/>
              </a:lnSpc>
              <a:buNone/>
              <a:defRPr/>
            </a:lvl1pPr>
          </a:lstStyle>
          <a:p>
            <a:pPr algn="l">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Tree>
    <p:extLst>
      <p:ext uri="{BB962C8B-B14F-4D97-AF65-F5344CB8AC3E}">
        <p14:creationId xmlns:p14="http://schemas.microsoft.com/office/powerpoint/2010/main" val="1826128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BA840BD-172F-4ADB-A4C1-EA3FB3A68A67}"/>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D0D03E71-B54E-4A6E-A4F8-B6056182446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4" name="Right Triangle 3">
            <a:extLst>
              <a:ext uri="{FF2B5EF4-FFF2-40B4-BE49-F238E27FC236}">
                <a16:creationId xmlns:a16="http://schemas.microsoft.com/office/drawing/2014/main" id="{DD6F5FA1-46FA-4429-A549-1D06D0D7D981}"/>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71BDD7C-B416-481F-A16C-3B14FBB3132F}"/>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BCB31C5D-A43A-4C38-B74E-9234A84B02E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6244DD8-1D8F-4AA3-A5F5-4298E404A2C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CE3EBC0-4667-4BC6-A9CC-DA103BD5F43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F8C9D8-06A6-4057-AF4A-E68C2FF52192}"/>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98C5D6-0CD8-4B0A-9018-E4E8AB06B165}"/>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5FA1E06-A7E0-4387-B888-01CD139E36C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7D7FF7A-6DED-49BA-B18D-C07C47CAC127}"/>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FB5490-621E-4776-8805-17DC2DEB2B2A}"/>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EFD8034-FE34-446D-BB83-87D71E740780}"/>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094A7D-9F32-4BC1-807A-99DF2F31074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7259383-E3EA-4FD9-8ED8-83404582FD54}"/>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A077C54-7103-434A-AC1C-7F8C94E7DE48}"/>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6FEA7A7-36E0-418B-B34C-E78BF293A96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C33DAE9-7530-473F-B552-AEFA8FB2777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E5A9F99-D683-48ED-A296-1FFD3F21F3A1}"/>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183D34-AB5D-4F46-8E22-B01A42D6AC6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4D26E20-E8AB-4CF7-B688-5BFDFA98C97D}"/>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D5CACA9-37C6-4659-BECC-9BE92661075C}"/>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3037EA-282B-48DA-A0BF-8B91F2AB9F1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77A6A28-098B-407A-831E-D7948FE5E23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BF6BC88-7C7A-46D2-ADA4-C76A9305F463}"/>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47B60D5-0F4B-420A-AB1D-D0294AC71C9E}"/>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3834F93-1811-4CFD-83C0-27A8A4B7C345}"/>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0F437B9-26C4-4229-BB1F-5642B6DFAA0A}"/>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167DE33-C7E4-48D4-9D60-DDC9998505F3}"/>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13C28F-6328-443A-8D90-A5449D98ACB1}"/>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98F2146-C0F1-40F0-8F15-8C43677357E3}"/>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7712F40-2F4A-4840-9A39-5A5D70CF6FD7}"/>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0515D50-4076-4227-A8A6-1EB1AFD0ED33}"/>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6B10FFBE-9594-45E8-A55B-2C29EC499487}"/>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6A6EAAA1-04E1-4507-BB68-77740F2960C1}"/>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8" name="Content Placeholder 37">
            <a:extLst>
              <a:ext uri="{FF2B5EF4-FFF2-40B4-BE49-F238E27FC236}">
                <a16:creationId xmlns:a16="http://schemas.microsoft.com/office/drawing/2014/main" id="{A3DF4F51-7BE0-4413-AE23-64539333639A}"/>
              </a:ext>
            </a:extLst>
          </p:cNvPr>
          <p:cNvSpPr>
            <a:spLocks noGrp="1"/>
          </p:cNvSpPr>
          <p:nvPr>
            <p:ph sz="quarter" idx="13" hasCustomPrompt="1"/>
          </p:nvPr>
        </p:nvSpPr>
        <p:spPr>
          <a:xfrm>
            <a:off x="839788" y="2124075"/>
            <a:ext cx="10512425" cy="3906838"/>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
        <p:nvSpPr>
          <p:cNvPr id="40" name="Date Placeholder 3">
            <a:extLst>
              <a:ext uri="{FF2B5EF4-FFF2-40B4-BE49-F238E27FC236}">
                <a16:creationId xmlns:a16="http://schemas.microsoft.com/office/drawing/2014/main" id="{523D1252-F7F4-4FB8-950F-8E4B712E27C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F83A4E74-05AF-4A1F-A4D9-6EF4B285C271}"/>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0E42BF9C-AE51-478A-B770-1FB2E0831E0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230080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4214285-E69B-44FA-8F37-3B82B332A01D}"/>
              </a:ext>
              <a:ext uri="{C183D7F6-B498-43B3-948B-1728B52AA6E4}">
                <adec:decorative xmlns:adec="http://schemas.microsoft.com/office/drawing/2017/decorative" val="1"/>
              </a:ext>
            </a:extLst>
          </p:cNvPr>
          <p:cNvSpPr/>
          <p:nvPr userDrawn="1"/>
        </p:nvSpPr>
        <p:spPr>
          <a:xfrm>
            <a:off x="0" y="0"/>
            <a:ext cx="122086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48A3C966-52CB-4916-B4BA-FF672A06457C}"/>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CB4C4AFF-B140-4B74-98E9-8E0DBC2D11FF}"/>
              </a:ext>
              <a:ext uri="{C183D7F6-B498-43B3-948B-1728B52AA6E4}">
                <adec:decorative xmlns:adec="http://schemas.microsoft.com/office/drawing/2017/decorative" val="1"/>
              </a:ext>
            </a:extLst>
          </p:cNvPr>
          <p:cNvSpPr/>
          <p:nvPr userDrawn="1"/>
        </p:nvSpPr>
        <p:spPr>
          <a:xfrm rot="18900000">
            <a:off x="5901199" y="-284145"/>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CE8265C3-9975-474C-9EC6-1865EDA8BC92}"/>
              </a:ext>
              <a:ext uri="{C183D7F6-B498-43B3-948B-1728B52AA6E4}">
                <adec:decorative xmlns:adec="http://schemas.microsoft.com/office/drawing/2017/decorative" val="1"/>
              </a:ext>
            </a:extLst>
          </p:cNvPr>
          <p:cNvGrpSpPr/>
          <p:nvPr userDrawn="1"/>
        </p:nvGrpSpPr>
        <p:grpSpPr>
          <a:xfrm>
            <a:off x="0" y="-1"/>
            <a:ext cx="12214827" cy="6858000"/>
            <a:chOff x="-6214" y="-1"/>
            <a:chExt cx="12214827" cy="6858000"/>
          </a:xfrm>
        </p:grpSpPr>
        <p:cxnSp>
          <p:nvCxnSpPr>
            <p:cNvPr id="6" name="Straight Connector 5">
              <a:extLst>
                <a:ext uri="{FF2B5EF4-FFF2-40B4-BE49-F238E27FC236}">
                  <a16:creationId xmlns:a16="http://schemas.microsoft.com/office/drawing/2014/main" id="{430252D8-1C62-46C0-BAAF-2D16620E3F2B}"/>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FDBCA84-EA87-46AE-8031-A5D0D41767C3}"/>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D233BD8-AAA6-4B1E-997F-C2EDAB752A52}"/>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7343BE-C40B-42DF-9412-19CFE586E634}"/>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FB20094-175C-4954-AC21-B3DF7A29FD9B}"/>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CB5AAC6-CAF7-49AB-868B-96216F48F52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4F6A36-B3CB-477C-8DC4-27974A6E6AB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4710AA7-7038-4AA1-BF59-5F70CD51DC85}"/>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B32F850-461E-4AFE-8859-EF590175A8D8}"/>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58594BA-77A7-4C7A-89BB-094E0EEC9072}"/>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144C66B-6345-41CE-87F1-9835625D215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76F4275-9BB8-482F-B133-0A4409246900}"/>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48B500-CA83-4484-AD8A-B2D2D070AC2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090DED-C809-419C-B282-4CF2C023C03B}"/>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7812DB4-DFE4-4544-B138-17181A0765EB}"/>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7C4281-5CEE-4DDC-A1C3-643D462CF979}"/>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7C4728-2C62-4235-A5E5-C1BC3E3A7D9B}"/>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A6AFA3C-432C-422E-8648-0294B214BD4F}"/>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3AB0C1E-8902-4F27-9C8B-4EAD269CB020}"/>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14D8F3C-E2CF-4B21-8A75-F7E2C934190B}"/>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73221B9-91B2-4BEA-A3AE-41740B0ED3D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78359E-9B9D-46E3-8C5F-50F2DDC78B30}"/>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C909D46-962B-42D0-B061-0E7496E67E18}"/>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BA859C6-92B5-4DD3-A147-73B1350FF3C7}"/>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926E7FA-BD78-40EC-BD71-DD58D0410E5D}"/>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C56267-308A-47A2-9533-FA19C9ECCDCE}"/>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57300A-1BE1-4257-AB52-6BBDA69F19D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722AA96-3A9B-4BE2-B7A3-D4B32EF3D46B}"/>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BD30F02-803D-4FDF-AA50-E6144C01D80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9E5E795C-10D5-4BFA-AFD1-F1128D94FCD0}"/>
              </a:ext>
              <a:ext uri="{C183D7F6-B498-43B3-948B-1728B52AA6E4}">
                <adec:decorative xmlns:adec="http://schemas.microsoft.com/office/drawing/2017/decorative" val="1"/>
              </a:ext>
            </a:extLst>
          </p:cNvPr>
          <p:cNvSpPr/>
          <p:nvPr userDrawn="1"/>
        </p:nvSpPr>
        <p:spPr>
          <a:xfrm>
            <a:off x="198742" y="1839842"/>
            <a:ext cx="11791142" cy="44051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4CBDD123-7FC3-4DB0-9740-BA9F7A8BF0F9}"/>
              </a:ext>
              <a:ext uri="{C183D7F6-B498-43B3-948B-1728B52AA6E4}">
                <adec:decorative xmlns:adec="http://schemas.microsoft.com/office/drawing/2017/decorative" val="0"/>
              </a:ext>
            </a:extLst>
          </p:cNvPr>
          <p:cNvSpPr>
            <a:spLocks noGrp="1"/>
          </p:cNvSpPr>
          <p:nvPr>
            <p:ph type="title"/>
          </p:nvPr>
        </p:nvSpPr>
        <p:spPr>
          <a:xfrm>
            <a:off x="304804" y="339991"/>
            <a:ext cx="11502142" cy="1499851"/>
          </a:xfrm>
          <a:prstGeom prst="rect">
            <a:avLst/>
          </a:prstGeom>
        </p:spPr>
        <p:txBody>
          <a:bodyPr anchor="ctr">
            <a:normAutofit/>
          </a:bodyPr>
          <a:lstStyle>
            <a:lvl1pPr algn="ctr">
              <a:defRPr sz="4400">
                <a:solidFill>
                  <a:schemeClr val="tx1">
                    <a:alpha val="80000"/>
                  </a:schemeClr>
                </a:solidFill>
              </a:defRPr>
            </a:lvl1pPr>
          </a:lstStyle>
          <a:p>
            <a:pPr algn="ctr">
              <a:lnSpc>
                <a:spcPct val="110000"/>
              </a:lnSpc>
            </a:pPr>
            <a:r>
              <a:rPr lang="en-US">
                <a:solidFill>
                  <a:schemeClr val="tx2">
                    <a:alpha val="80000"/>
                  </a:schemeClr>
                </a:solidFill>
                <a:cs typeface="Posterama" panose="020B0504020200020000" pitchFamily="34" charset="0"/>
              </a:rPr>
              <a:t>Click to edit Master title style</a:t>
            </a:r>
            <a:endParaRPr lang="en-US" dirty="0">
              <a:solidFill>
                <a:schemeClr val="tx2">
                  <a:alpha val="80000"/>
                </a:schemeClr>
              </a:solidFill>
              <a:cs typeface="Posterama" panose="020B0504020200020000" pitchFamily="34" charset="0"/>
            </a:endParaRPr>
          </a:p>
        </p:txBody>
      </p:sp>
      <p:sp>
        <p:nvSpPr>
          <p:cNvPr id="37" name="Date Placeholder 3">
            <a:extLst>
              <a:ext uri="{FF2B5EF4-FFF2-40B4-BE49-F238E27FC236}">
                <a16:creationId xmlns:a16="http://schemas.microsoft.com/office/drawing/2014/main" id="{24199D58-7108-494B-8A84-EB5906E2606D}"/>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38" name="Footer Placeholder 4">
            <a:extLst>
              <a:ext uri="{FF2B5EF4-FFF2-40B4-BE49-F238E27FC236}">
                <a16:creationId xmlns:a16="http://schemas.microsoft.com/office/drawing/2014/main" id="{3AAF141C-063A-4050-A290-B4B15D7D975F}"/>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3C23607-1575-4DAD-BCAD-E0DEAE79F25E}"/>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
        <p:nvSpPr>
          <p:cNvPr id="43" name="Content Placeholder 37">
            <a:extLst>
              <a:ext uri="{FF2B5EF4-FFF2-40B4-BE49-F238E27FC236}">
                <a16:creationId xmlns:a16="http://schemas.microsoft.com/office/drawing/2014/main" id="{64C5BEB3-C2F1-4083-B518-6A3C5E3D91C4}"/>
              </a:ext>
            </a:extLst>
          </p:cNvPr>
          <p:cNvSpPr>
            <a:spLocks noGrp="1"/>
          </p:cNvSpPr>
          <p:nvPr>
            <p:ph sz="quarter" idx="13" hasCustomPrompt="1"/>
          </p:nvPr>
        </p:nvSpPr>
        <p:spPr>
          <a:xfrm>
            <a:off x="1285461" y="2419525"/>
            <a:ext cx="9621076" cy="3334804"/>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335485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A0A1C8BA-EE32-4677-A0DB-E8B4A9367ACA}"/>
              </a:ext>
              <a:ext uri="{C183D7F6-B498-43B3-948B-1728B52AA6E4}">
                <adec:decorative xmlns:adec="http://schemas.microsoft.com/office/drawing/2017/decorative" val="1"/>
              </a:ext>
            </a:extLst>
          </p:cNvPr>
          <p:cNvSpPr/>
          <p:nvPr userDrawn="1"/>
        </p:nvSpPr>
        <p:spPr>
          <a:xfrm>
            <a:off x="0" y="0"/>
            <a:ext cx="12192000" cy="6858000"/>
          </a:xfrm>
          <a:prstGeom prst="rect">
            <a:avLst/>
          </a:prstGeom>
          <a:ln w="3848" cap="flat">
            <a:noFill/>
            <a:prstDash val="solid"/>
            <a:miter/>
          </a:ln>
          <a:effectLst/>
        </p:spPr>
        <p:txBody>
          <a:bodyPr rtlCol="0" anchor="ctr"/>
          <a:lstStyle/>
          <a:p>
            <a:endParaRPr lang="en-US" dirty="0">
              <a:solidFill>
                <a:schemeClr val="tx1"/>
              </a:solidFill>
            </a:endParaRPr>
          </a:p>
        </p:txBody>
      </p:sp>
      <p:sp>
        <p:nvSpPr>
          <p:cNvPr id="44" name="Picture Placeholder 43">
            <a:extLst>
              <a:ext uri="{FF2B5EF4-FFF2-40B4-BE49-F238E27FC236}">
                <a16:creationId xmlns:a16="http://schemas.microsoft.com/office/drawing/2014/main" id="{5579473C-4A97-4174-B0C4-C4B3192B7406}"/>
              </a:ext>
            </a:extLst>
          </p:cNvPr>
          <p:cNvSpPr>
            <a:spLocks noGrp="1"/>
          </p:cNvSpPr>
          <p:nvPr>
            <p:ph type="pic" sz="quarter" idx="13" hasCustomPrompt="1"/>
          </p:nvPr>
        </p:nvSpPr>
        <p:spPr>
          <a:xfrm>
            <a:off x="0" y="0"/>
            <a:ext cx="12192000" cy="6858000"/>
          </a:xfrm>
          <a:prstGeom prst="rect">
            <a:avLst/>
          </a:prstGeom>
        </p:spPr>
        <p:txBody>
          <a:bodyPr anchor="ctr"/>
          <a:lstStyle>
            <a:lvl1pPr marL="0" indent="0" algn="ctr">
              <a:buNone/>
              <a:defRPr/>
            </a:lvl1pPr>
          </a:lstStyle>
          <a:p>
            <a:r>
              <a:rPr lang="en-US" dirty="0"/>
              <a:t>Insert photo here</a:t>
            </a:r>
          </a:p>
        </p:txBody>
      </p:sp>
      <p:sp>
        <p:nvSpPr>
          <p:cNvPr id="35" name="Title 1">
            <a:extLst>
              <a:ext uri="{FF2B5EF4-FFF2-40B4-BE49-F238E27FC236}">
                <a16:creationId xmlns:a16="http://schemas.microsoft.com/office/drawing/2014/main" id="{31A29B09-9725-4A06-8144-D0350E24878C}"/>
              </a:ext>
            </a:extLst>
          </p:cNvPr>
          <p:cNvSpPr>
            <a:spLocks noGrp="1"/>
          </p:cNvSpPr>
          <p:nvPr>
            <p:ph type="ctrTitle"/>
          </p:nvPr>
        </p:nvSpPr>
        <p:spPr>
          <a:xfrm>
            <a:off x="12192" y="-1"/>
            <a:ext cx="12167616" cy="3278531"/>
          </a:xfrm>
          <a:custGeom>
            <a:avLst/>
            <a:gdLst>
              <a:gd name="connsiteX0" fmla="*/ 0 w 12167616"/>
              <a:gd name="connsiteY0" fmla="*/ 0 h 3048002"/>
              <a:gd name="connsiteX1" fmla="*/ 12167616 w 12167616"/>
              <a:gd name="connsiteY1" fmla="*/ 0 h 3048002"/>
              <a:gd name="connsiteX2" fmla="*/ 12167616 w 12167616"/>
              <a:gd name="connsiteY2" fmla="*/ 3048002 h 3048002"/>
              <a:gd name="connsiteX3" fmla="*/ 0 w 12167616"/>
              <a:gd name="connsiteY3" fmla="*/ 3048002 h 3048002"/>
              <a:gd name="connsiteX4" fmla="*/ 0 w 12167616"/>
              <a:gd name="connsiteY4" fmla="*/ 0 h 3048002"/>
              <a:gd name="connsiteX0" fmla="*/ 0 w 12167616"/>
              <a:gd name="connsiteY0" fmla="*/ 0 h 3276633"/>
              <a:gd name="connsiteX1" fmla="*/ 12167616 w 12167616"/>
              <a:gd name="connsiteY1" fmla="*/ 0 h 3276633"/>
              <a:gd name="connsiteX2" fmla="*/ 12167616 w 12167616"/>
              <a:gd name="connsiteY2" fmla="*/ 3048002 h 3276633"/>
              <a:gd name="connsiteX3" fmla="*/ 3226308 w 12167616"/>
              <a:gd name="connsiteY3" fmla="*/ 3276602 h 3276633"/>
              <a:gd name="connsiteX4" fmla="*/ 0 w 12167616"/>
              <a:gd name="connsiteY4" fmla="*/ 3048002 h 3276633"/>
              <a:gd name="connsiteX5" fmla="*/ 0 w 12167616"/>
              <a:gd name="connsiteY5" fmla="*/ 0 h 3276633"/>
              <a:gd name="connsiteX0" fmla="*/ 0 w 12167616"/>
              <a:gd name="connsiteY0" fmla="*/ 0 h 3277205"/>
              <a:gd name="connsiteX1" fmla="*/ 12167616 w 12167616"/>
              <a:gd name="connsiteY1" fmla="*/ 0 h 3277205"/>
              <a:gd name="connsiteX2" fmla="*/ 12167616 w 12167616"/>
              <a:gd name="connsiteY2" fmla="*/ 304800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205"/>
              <a:gd name="connsiteX1" fmla="*/ 12167616 w 12167616"/>
              <a:gd name="connsiteY1" fmla="*/ 0 h 3277205"/>
              <a:gd name="connsiteX2" fmla="*/ 12158091 w 12167616"/>
              <a:gd name="connsiteY2" fmla="*/ 2495552 h 3277205"/>
              <a:gd name="connsiteX3" fmla="*/ 7493508 w 12167616"/>
              <a:gd name="connsiteY3" fmla="*/ 2819402 h 3277205"/>
              <a:gd name="connsiteX4" fmla="*/ 3226308 w 12167616"/>
              <a:gd name="connsiteY4" fmla="*/ 3276602 h 3277205"/>
              <a:gd name="connsiteX5" fmla="*/ 0 w 12167616"/>
              <a:gd name="connsiteY5" fmla="*/ 3048002 h 3277205"/>
              <a:gd name="connsiteX6" fmla="*/ 0 w 12167616"/>
              <a:gd name="connsiteY6" fmla="*/ 0 h 3277205"/>
              <a:gd name="connsiteX0" fmla="*/ 0 w 12167616"/>
              <a:gd name="connsiteY0" fmla="*/ 0 h 3277912"/>
              <a:gd name="connsiteX1" fmla="*/ 12167616 w 12167616"/>
              <a:gd name="connsiteY1" fmla="*/ 0 h 3277912"/>
              <a:gd name="connsiteX2" fmla="*/ 12158091 w 12167616"/>
              <a:gd name="connsiteY2" fmla="*/ 2495552 h 3277912"/>
              <a:gd name="connsiteX3" fmla="*/ 7493508 w 12167616"/>
              <a:gd name="connsiteY3" fmla="*/ 2819402 h 3277912"/>
              <a:gd name="connsiteX4" fmla="*/ 3226308 w 12167616"/>
              <a:gd name="connsiteY4" fmla="*/ 3276602 h 3277912"/>
              <a:gd name="connsiteX5" fmla="*/ 0 w 12167616"/>
              <a:gd name="connsiteY5" fmla="*/ 3048002 h 3277912"/>
              <a:gd name="connsiteX6" fmla="*/ 0 w 12167616"/>
              <a:gd name="connsiteY6" fmla="*/ 0 h 3277912"/>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 name="connsiteX0" fmla="*/ 0 w 12167616"/>
              <a:gd name="connsiteY0" fmla="*/ 0 h 3278531"/>
              <a:gd name="connsiteX1" fmla="*/ 12167616 w 12167616"/>
              <a:gd name="connsiteY1" fmla="*/ 0 h 3278531"/>
              <a:gd name="connsiteX2" fmla="*/ 12158091 w 12167616"/>
              <a:gd name="connsiteY2" fmla="*/ 2495552 h 3278531"/>
              <a:gd name="connsiteX3" fmla="*/ 7493508 w 12167616"/>
              <a:gd name="connsiteY3" fmla="*/ 2819402 h 3278531"/>
              <a:gd name="connsiteX4" fmla="*/ 3226308 w 12167616"/>
              <a:gd name="connsiteY4" fmla="*/ 3276602 h 3278531"/>
              <a:gd name="connsiteX5" fmla="*/ 0 w 12167616"/>
              <a:gd name="connsiteY5" fmla="*/ 3048002 h 3278531"/>
              <a:gd name="connsiteX6" fmla="*/ 0 w 12167616"/>
              <a:gd name="connsiteY6" fmla="*/ 0 h 3278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67616" h="3278531">
                <a:moveTo>
                  <a:pt x="0" y="0"/>
                </a:moveTo>
                <a:lnTo>
                  <a:pt x="12167616" y="0"/>
                </a:lnTo>
                <a:lnTo>
                  <a:pt x="12158091" y="2495552"/>
                </a:lnTo>
                <a:cubicBezTo>
                  <a:pt x="11077448" y="2460627"/>
                  <a:pt x="8936101" y="2571752"/>
                  <a:pt x="7493508" y="2819402"/>
                </a:cubicBezTo>
                <a:cubicBezTo>
                  <a:pt x="5984240" y="3009902"/>
                  <a:pt x="5107051" y="3305177"/>
                  <a:pt x="3226308" y="3276602"/>
                </a:cubicBezTo>
                <a:cubicBezTo>
                  <a:pt x="1579372" y="3257552"/>
                  <a:pt x="1046861" y="3171827"/>
                  <a:pt x="0" y="3048002"/>
                </a:cubicBezTo>
                <a:lnTo>
                  <a:pt x="0" y="0"/>
                </a:lnTo>
                <a:close/>
              </a:path>
            </a:pathLst>
          </a:custGeom>
          <a:solidFill>
            <a:schemeClr val="accent5">
              <a:alpha val="60000"/>
            </a:schemeClr>
          </a:solidFill>
        </p:spPr>
        <p:txBody>
          <a:bodyPr lIns="1600200" tIns="731520" rIns="731520"/>
          <a:lstStyle>
            <a:lvl1pPr algn="l">
              <a:defRPr sz="4400" baseline="0">
                <a:effectLst>
                  <a:outerShdw blurRad="50800" dist="38100" dir="2700000" algn="tl" rotWithShape="0">
                    <a:prstClr val="black">
                      <a:alpha val="40000"/>
                    </a:prstClr>
                  </a:outerShdw>
                </a:effectLst>
              </a:defRPr>
            </a:lvl1pPr>
          </a:lstStyle>
          <a:p>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36" name="Subtitle 2">
            <a:extLst>
              <a:ext uri="{FF2B5EF4-FFF2-40B4-BE49-F238E27FC236}">
                <a16:creationId xmlns:a16="http://schemas.microsoft.com/office/drawing/2014/main" id="{0BC153F2-4F90-4C1D-9840-7ED0BE6CC071}"/>
              </a:ext>
            </a:extLst>
          </p:cNvPr>
          <p:cNvSpPr>
            <a:spLocks noGrp="1"/>
          </p:cNvSpPr>
          <p:nvPr>
            <p:ph type="subTitle" idx="1" hasCustomPrompt="1"/>
          </p:nvPr>
        </p:nvSpPr>
        <p:spPr>
          <a:xfrm>
            <a:off x="1571625" y="2057400"/>
            <a:ext cx="9144000" cy="697889"/>
          </a:xfrm>
          <a:prstGeom prst="rect">
            <a:avLst/>
          </a:prstGeom>
        </p:spPr>
        <p:txBody>
          <a:bodyPr/>
          <a:lstStyle>
            <a:lvl1pPr marL="0" indent="0">
              <a:lnSpc>
                <a:spcPct val="100000"/>
              </a:lnSpc>
              <a:buNone/>
              <a:defRPr sz="3200">
                <a:effectLst>
                  <a:outerShdw blurRad="50800" dist="38100" dir="2700000" algn="tl" rotWithShape="0">
                    <a:prstClr val="black">
                      <a:alpha val="40000"/>
                    </a:prstClr>
                  </a:outerShdw>
                </a:effectLst>
              </a:defRPr>
            </a:lvl1pPr>
          </a:lstStyle>
          <a:p>
            <a:pPr>
              <a:lnSpc>
                <a:spcPct val="110000"/>
              </a:lnSpc>
              <a:tabLst>
                <a:tab pos="4686300" algn="l"/>
              </a:tabLst>
            </a:pPr>
            <a:r>
              <a:rPr lang="en-US" sz="2200" dirty="0">
                <a:solidFill>
                  <a:srgbClr val="FFFFFF"/>
                </a:solidFill>
                <a:effectLst>
                  <a:outerShdw blurRad="38100" dist="38100" dir="2700000" algn="tl">
                    <a:srgbClr val="000000">
                      <a:alpha val="43137"/>
                    </a:srgbClr>
                  </a:outerShdw>
                </a:effectLst>
              </a:rPr>
              <a:t>Click to add subtitle</a:t>
            </a:r>
          </a:p>
        </p:txBody>
      </p:sp>
      <p:sp>
        <p:nvSpPr>
          <p:cNvPr id="40" name="Date Placeholder 3">
            <a:extLst>
              <a:ext uri="{FF2B5EF4-FFF2-40B4-BE49-F238E27FC236}">
                <a16:creationId xmlns:a16="http://schemas.microsoft.com/office/drawing/2014/main" id="{16DF808F-D351-410D-9F2D-398F16508341}"/>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tx1"/>
                </a:solidFill>
              </a:defRPr>
            </a:lvl1pPr>
          </a:lstStyle>
          <a:p>
            <a:r>
              <a:rPr lang="en-US" dirty="0"/>
              <a:t>2/2/20XX</a:t>
            </a:r>
          </a:p>
        </p:txBody>
      </p:sp>
      <p:sp>
        <p:nvSpPr>
          <p:cNvPr id="41" name="Footer Placeholder 4">
            <a:extLst>
              <a:ext uri="{FF2B5EF4-FFF2-40B4-BE49-F238E27FC236}">
                <a16:creationId xmlns:a16="http://schemas.microsoft.com/office/drawing/2014/main" id="{5CBDF859-0E53-403F-BDF5-D2ACFDE0F0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tx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6C783243-E8EE-43A9-8751-47F28258C851}"/>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tx1"/>
                </a:solidFill>
              </a:defRPr>
            </a:lvl1pPr>
          </a:lstStyle>
          <a:p>
            <a:fld id="{11A71338-8BA2-4C79-A6C5-5A8E30081D0C}" type="slidenum">
              <a:rPr lang="en-US" smtClean="0"/>
              <a:pPr/>
              <a:t>‹#›</a:t>
            </a:fld>
            <a:endParaRPr lang="en-US" dirty="0"/>
          </a:p>
        </p:txBody>
      </p:sp>
    </p:spTree>
    <p:extLst>
      <p:ext uri="{BB962C8B-B14F-4D97-AF65-F5344CB8AC3E}">
        <p14:creationId xmlns:p14="http://schemas.microsoft.com/office/powerpoint/2010/main" val="1756474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F8AECF-5A92-463B-BA47-0FCC18460F23}"/>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93EE04FB-7154-40A4-B450-6D374EEA1D49}"/>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9CC78B40-9FD9-446A-B45F-300105F793C2}"/>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530379A0-5C8C-401F-999E-853BBE819ED7}"/>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AD8CB8-0B8F-4FFC-9B53-0A25A6D8C271}"/>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06EB755-19BC-4135-AC9E-216BD9EFBC7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ABBCDE1-ED90-46D4-A54F-8DF75E6355D9}"/>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17EE92D-999B-42DC-AE5F-C0EF864B3A7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D2D8FEC-E645-4653-AED1-8AC4726539B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4F2FD6-0640-4CC1-8BC0-943E18377221}"/>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3428DDD-12A7-460B-812A-8B399DB06E80}"/>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338223-5FF2-41AC-983B-2579BF283589}"/>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05BC773-8A9D-4A41-AB44-232E27D97A01}"/>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8C44602-D29E-4377-8B26-1026454E539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256972-09FB-4BB3-9C4C-E3B88A018FBA}"/>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134E892-CE91-40D7-92B3-CDD7EC5FA953}"/>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7C3F8A2-919C-48E1-80E9-3CE46ED50A89}"/>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F8EAB05-F7F8-4E3A-90CA-1F649D8F75C3}"/>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EB4BDA-07F6-406A-9F3D-B698C40621E2}"/>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F9A11A-092D-46B1-9A4A-1D4B6EA5ACB5}"/>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001BAA7-FA74-4D23-BA66-9B69F5C93BFA}"/>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A5E888-F108-4A4B-8F5C-BDDA111A2C24}"/>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6BEBDE4-B729-4E11-BF86-C230F3E43ED3}"/>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89A8680-5A41-4BF5-8D16-9527D5255B52}"/>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ECFD79-4E24-4938-B106-D35D6B7557A4}"/>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CA81B51-2EF6-40AB-90F9-7BCBEBEAA09C}"/>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BAA676-23D8-4C3F-852F-187DC2B66BF0}"/>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6E4405-CD90-4F7F-85B0-08CF800D99CB}"/>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DD2B8C8-4CC0-425C-9E23-15300BEF5BEA}"/>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84B1743-F5A2-44CC-A085-7DF4AD9F9FDC}"/>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31D2A5C-768C-44BE-BCC2-DE75C8D36665}"/>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4196A7A-2609-45EB-A922-866317428BAD}"/>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53E6B24-2886-472E-9BCF-702135CB99E5}"/>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8950255A-61D7-40B8-81A8-E5551BC999C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38904292-78D1-42CD-8EC5-4992803B9A1E}"/>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40" name="Date Placeholder 3">
            <a:extLst>
              <a:ext uri="{FF2B5EF4-FFF2-40B4-BE49-F238E27FC236}">
                <a16:creationId xmlns:a16="http://schemas.microsoft.com/office/drawing/2014/main" id="{0B283B3A-087C-457E-A2AA-C7F855A8F10F}"/>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41" name="Footer Placeholder 4">
            <a:extLst>
              <a:ext uri="{FF2B5EF4-FFF2-40B4-BE49-F238E27FC236}">
                <a16:creationId xmlns:a16="http://schemas.microsoft.com/office/drawing/2014/main" id="{B407BCF8-1966-4465-AC77-708642E4FEDC}"/>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42" name="Slide Number Placeholder 5">
            <a:extLst>
              <a:ext uri="{FF2B5EF4-FFF2-40B4-BE49-F238E27FC236}">
                <a16:creationId xmlns:a16="http://schemas.microsoft.com/office/drawing/2014/main" id="{771AF851-D6F8-47DF-80DA-62CC552687E0}"/>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4" name="Content Placeholder 37">
            <a:extLst>
              <a:ext uri="{FF2B5EF4-FFF2-40B4-BE49-F238E27FC236}">
                <a16:creationId xmlns:a16="http://schemas.microsoft.com/office/drawing/2014/main" id="{8814F959-09CC-4946-86C4-CFAD4C2BF452}"/>
              </a:ext>
            </a:extLst>
          </p:cNvPr>
          <p:cNvSpPr>
            <a:spLocks noGrp="1"/>
          </p:cNvSpPr>
          <p:nvPr>
            <p:ph sz="quarter" idx="13" hasCustomPrompt="1"/>
          </p:nvPr>
        </p:nvSpPr>
        <p:spPr>
          <a:xfrm>
            <a:off x="401840" y="170451"/>
            <a:ext cx="11407483" cy="4184701"/>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2713129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E436F9-C1F1-473C-97B1-34B3AC1620B8}"/>
              </a:ext>
              <a:ext uri="{C183D7F6-B498-43B3-948B-1728B52AA6E4}">
                <adec:decorative xmlns:adec="http://schemas.microsoft.com/office/drawing/2017/decorative" val="1"/>
              </a:ext>
            </a:extLst>
          </p:cNvPr>
          <p:cNvSpPr/>
          <p:nvPr userDrawn="1"/>
        </p:nvSpPr>
        <p:spPr>
          <a:xfrm>
            <a:off x="0" y="0"/>
            <a:ext cx="12208613"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Rectangle 2">
            <a:extLst>
              <a:ext uri="{FF2B5EF4-FFF2-40B4-BE49-F238E27FC236}">
                <a16:creationId xmlns:a16="http://schemas.microsoft.com/office/drawing/2014/main" id="{664B0B3C-4A91-4D0C-941E-B7D2E36CF7E6}"/>
              </a:ext>
              <a:ext uri="{C183D7F6-B498-43B3-948B-1728B52AA6E4}">
                <adec:decorative xmlns:adec="http://schemas.microsoft.com/office/drawing/2017/decorative" val="1"/>
              </a:ext>
            </a:extLst>
          </p:cNvPr>
          <p:cNvSpPr/>
          <p:nvPr userDrawn="1"/>
        </p:nvSpPr>
        <p:spPr>
          <a:xfrm>
            <a:off x="0" y="-2"/>
            <a:ext cx="12208613"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4" name="Right Triangle 3">
            <a:extLst>
              <a:ext uri="{FF2B5EF4-FFF2-40B4-BE49-F238E27FC236}">
                <a16:creationId xmlns:a16="http://schemas.microsoft.com/office/drawing/2014/main" id="{2D7F6BD6-AD9B-40A8-8631-93927B6028B3}"/>
              </a:ext>
              <a:ext uri="{C183D7F6-B498-43B3-948B-1728B52AA6E4}">
                <adec:decorative xmlns:adec="http://schemas.microsoft.com/office/drawing/2017/decorative" val="1"/>
              </a:ext>
            </a:extLst>
          </p:cNvPr>
          <p:cNvSpPr/>
          <p:nvPr userDrawn="1"/>
        </p:nvSpPr>
        <p:spPr>
          <a:xfrm rot="13500000">
            <a:off x="-284145" y="5174205"/>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0A7304B-809F-421E-B3C1-960A6CD5531D}"/>
              </a:ext>
              <a:ext uri="{C183D7F6-B498-43B3-948B-1728B52AA6E4}">
                <adec:decorative xmlns:adec="http://schemas.microsoft.com/office/drawing/2017/decorative" val="1"/>
              </a:ext>
            </a:extLst>
          </p:cNvPr>
          <p:cNvGrpSpPr/>
          <p:nvPr userDrawn="1"/>
        </p:nvGrpSpPr>
        <p:grpSpPr>
          <a:xfrm>
            <a:off x="-6214" y="-1"/>
            <a:ext cx="12214827" cy="6858000"/>
            <a:chOff x="-6214" y="-1"/>
            <a:chExt cx="12214827" cy="6858000"/>
          </a:xfrm>
        </p:grpSpPr>
        <p:cxnSp>
          <p:nvCxnSpPr>
            <p:cNvPr id="6" name="Straight Connector 5">
              <a:extLst>
                <a:ext uri="{FF2B5EF4-FFF2-40B4-BE49-F238E27FC236}">
                  <a16:creationId xmlns:a16="http://schemas.microsoft.com/office/drawing/2014/main" id="{6B2996F3-5E6E-44E8-812C-3507DE7B1C99}"/>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4278526-38B9-4357-9197-CA50C0AD61B8}"/>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3D9F9BB-B9FA-4C50-BFBB-D17E9056F58C}"/>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9822CEB-3134-49B9-AFFD-A782DD039296}"/>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BEE4FB-5349-44A2-BF40-A3B7B73BA972}"/>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1C31F7-1E4D-46A1-B5FB-E698DADC0452}"/>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0C0BDD2-1C23-401C-9222-0C95315EBB63}"/>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A9CD7F7-EA2C-42C8-8CC9-F00EAE2677EC}"/>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F32B0FC-6530-45AD-BEB6-555372040D3D}"/>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7DD7-FE85-4B41-B16D-31FE43882C4B}"/>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C89228-000D-43FE-8B10-66E806533A02}"/>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D10C63A-108E-43ED-8D81-8A03C83E429F}"/>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08E7A2C-AED6-4879-BC5F-A92EE79E9BBC}"/>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60896CE-034C-46F1-A79F-CDF3BFC4FC92}"/>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B47AEE-EBDC-416F-856E-9BD8657BA3CF}"/>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759ED6A-B0A2-494E-A160-5ACC24C3F014}"/>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58699F-DEDD-430C-80FE-60AED89077F6}"/>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300C0B9-9E3B-4677-BC2F-53EB2F7D905D}"/>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CB0EFA1-ABB5-4BC7-A392-6EBA8D31BFBA}"/>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68DB692-F9E4-4EB2-A1EE-8F81B0340C73}"/>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934086F-B52E-4B48-ADE6-F7E603586B85}"/>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27A5AD2-7594-4954-BD07-0660E642AC8F}"/>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B8D42CD-8746-4FCF-8B6C-1E57CB5BCA29}"/>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426B80E-5E13-40C5-9542-EAE4671DA1E1}"/>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79A255-4580-4AA0-8302-575A116C5846}"/>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48C53C4-B810-442C-BC9B-27DEEDF09B67}"/>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9B1EE73-8CEF-455A-BD1F-79666415F29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826C8AE-E477-473D-A499-777965967D33}"/>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E25D3F-2A76-4087-BD89-01CDBEED020E}"/>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5" name="Flowchart: Document 8">
            <a:extLst>
              <a:ext uri="{FF2B5EF4-FFF2-40B4-BE49-F238E27FC236}">
                <a16:creationId xmlns:a16="http://schemas.microsoft.com/office/drawing/2014/main" id="{2AAB6B79-0E9F-4797-8DFA-9A437017F140}"/>
              </a:ext>
              <a:ext uri="{C183D7F6-B498-43B3-948B-1728B52AA6E4}">
                <adec:decorative xmlns:adec="http://schemas.microsoft.com/office/drawing/2017/decorative" val="1"/>
              </a:ext>
            </a:extLst>
          </p:cNvPr>
          <p:cNvSpPr/>
          <p:nvPr userDrawn="1"/>
        </p:nvSpPr>
        <p:spPr>
          <a:xfrm>
            <a:off x="-6214" y="-31894"/>
            <a:ext cx="12214827" cy="4760619"/>
          </a:xfrm>
          <a:custGeom>
            <a:avLst/>
            <a:gdLst>
              <a:gd name="connsiteX0" fmla="*/ 0 w 21600"/>
              <a:gd name="connsiteY0" fmla="*/ 0 h 21600"/>
              <a:gd name="connsiteX1" fmla="*/ 21600 w 21600"/>
              <a:gd name="connsiteY1" fmla="*/ 0 h 21600"/>
              <a:gd name="connsiteX2" fmla="*/ 21600 w 21600"/>
              <a:gd name="connsiteY2" fmla="*/ 17322 h 21600"/>
              <a:gd name="connsiteX3" fmla="*/ 0 w 21600"/>
              <a:gd name="connsiteY3" fmla="*/ 20172 h 21600"/>
              <a:gd name="connsiteX4" fmla="*/ 0 w 21600"/>
              <a:gd name="connsiteY4" fmla="*/ 0 h 21600"/>
              <a:gd name="connsiteX0" fmla="*/ 0 w 21600"/>
              <a:gd name="connsiteY0" fmla="*/ 26328 h 47652"/>
              <a:gd name="connsiteX1" fmla="*/ 21562 w 21600"/>
              <a:gd name="connsiteY1" fmla="*/ 0 h 47652"/>
              <a:gd name="connsiteX2" fmla="*/ 21600 w 21600"/>
              <a:gd name="connsiteY2" fmla="*/ 43650 h 47652"/>
              <a:gd name="connsiteX3" fmla="*/ 0 w 21600"/>
              <a:gd name="connsiteY3" fmla="*/ 46500 h 47652"/>
              <a:gd name="connsiteX4" fmla="*/ 0 w 21600"/>
              <a:gd name="connsiteY4" fmla="*/ 26328 h 47652"/>
              <a:gd name="connsiteX0" fmla="*/ 56 w 21600"/>
              <a:gd name="connsiteY0" fmla="*/ 98 h 47652"/>
              <a:gd name="connsiteX1" fmla="*/ 21562 w 21600"/>
              <a:gd name="connsiteY1" fmla="*/ 0 h 47652"/>
              <a:gd name="connsiteX2" fmla="*/ 21600 w 21600"/>
              <a:gd name="connsiteY2" fmla="*/ 43650 h 47652"/>
              <a:gd name="connsiteX3" fmla="*/ 0 w 21600"/>
              <a:gd name="connsiteY3" fmla="*/ 46500 h 47652"/>
              <a:gd name="connsiteX4" fmla="*/ 56 w 21600"/>
              <a:gd name="connsiteY4" fmla="*/ 98 h 47652"/>
              <a:gd name="connsiteX0" fmla="*/ 37 w 21600"/>
              <a:gd name="connsiteY0" fmla="*/ 196 h 47652"/>
              <a:gd name="connsiteX1" fmla="*/ 21562 w 21600"/>
              <a:gd name="connsiteY1" fmla="*/ 0 h 47652"/>
              <a:gd name="connsiteX2" fmla="*/ 21600 w 21600"/>
              <a:gd name="connsiteY2" fmla="*/ 43650 h 47652"/>
              <a:gd name="connsiteX3" fmla="*/ 0 w 21600"/>
              <a:gd name="connsiteY3" fmla="*/ 46500 h 47652"/>
              <a:gd name="connsiteX4" fmla="*/ 37 w 21600"/>
              <a:gd name="connsiteY4" fmla="*/ 196 h 47652"/>
              <a:gd name="connsiteX0" fmla="*/ 5 w 21606"/>
              <a:gd name="connsiteY0" fmla="*/ 196 h 47652"/>
              <a:gd name="connsiteX1" fmla="*/ 21568 w 21606"/>
              <a:gd name="connsiteY1" fmla="*/ 0 h 47652"/>
              <a:gd name="connsiteX2" fmla="*/ 21606 w 21606"/>
              <a:gd name="connsiteY2" fmla="*/ 43650 h 47652"/>
              <a:gd name="connsiteX3" fmla="*/ 6 w 21606"/>
              <a:gd name="connsiteY3" fmla="*/ 46500 h 47652"/>
              <a:gd name="connsiteX4" fmla="*/ 5 w 21606"/>
              <a:gd name="connsiteY4" fmla="*/ 196 h 47652"/>
              <a:gd name="connsiteX0" fmla="*/ 3 w 21642"/>
              <a:gd name="connsiteY0" fmla="*/ 1 h 47652"/>
              <a:gd name="connsiteX1" fmla="*/ 21604 w 21642"/>
              <a:gd name="connsiteY1" fmla="*/ 0 h 47652"/>
              <a:gd name="connsiteX2" fmla="*/ 21642 w 21642"/>
              <a:gd name="connsiteY2" fmla="*/ 43650 h 47652"/>
              <a:gd name="connsiteX3" fmla="*/ 42 w 21642"/>
              <a:gd name="connsiteY3" fmla="*/ 46500 h 47652"/>
              <a:gd name="connsiteX4" fmla="*/ 3 w 21642"/>
              <a:gd name="connsiteY4" fmla="*/ 1 h 47652"/>
              <a:gd name="connsiteX0" fmla="*/ 3 w 21642"/>
              <a:gd name="connsiteY0" fmla="*/ 0 h 47651"/>
              <a:gd name="connsiteX1" fmla="*/ 21623 w 21642"/>
              <a:gd name="connsiteY1" fmla="*/ 97 h 47651"/>
              <a:gd name="connsiteX2" fmla="*/ 21642 w 21642"/>
              <a:gd name="connsiteY2" fmla="*/ 43649 h 47651"/>
              <a:gd name="connsiteX3" fmla="*/ 42 w 21642"/>
              <a:gd name="connsiteY3" fmla="*/ 46499 h 47651"/>
              <a:gd name="connsiteX4" fmla="*/ 3 w 21642"/>
              <a:gd name="connsiteY4" fmla="*/ 0 h 47651"/>
              <a:gd name="connsiteX0" fmla="*/ 3 w 21642"/>
              <a:gd name="connsiteY0" fmla="*/ 147 h 47798"/>
              <a:gd name="connsiteX1" fmla="*/ 21623 w 21642"/>
              <a:gd name="connsiteY1" fmla="*/ 0 h 47798"/>
              <a:gd name="connsiteX2" fmla="*/ 21642 w 21642"/>
              <a:gd name="connsiteY2" fmla="*/ 43796 h 47798"/>
              <a:gd name="connsiteX3" fmla="*/ 42 w 21642"/>
              <a:gd name="connsiteY3" fmla="*/ 46646 h 47798"/>
              <a:gd name="connsiteX4" fmla="*/ 3 w 21642"/>
              <a:gd name="connsiteY4" fmla="*/ 147 h 47798"/>
              <a:gd name="connsiteX0" fmla="*/ 17 w 21656"/>
              <a:gd name="connsiteY0" fmla="*/ 147 h 47742"/>
              <a:gd name="connsiteX1" fmla="*/ 21637 w 21656"/>
              <a:gd name="connsiteY1" fmla="*/ 0 h 47742"/>
              <a:gd name="connsiteX2" fmla="*/ 21656 w 21656"/>
              <a:gd name="connsiteY2" fmla="*/ 43796 h 47742"/>
              <a:gd name="connsiteX3" fmla="*/ 0 w 21656"/>
              <a:gd name="connsiteY3" fmla="*/ 46582 h 47742"/>
              <a:gd name="connsiteX4" fmla="*/ 17 w 21656"/>
              <a:gd name="connsiteY4" fmla="*/ 147 h 47742"/>
              <a:gd name="connsiteX0" fmla="*/ 17 w 21663"/>
              <a:gd name="connsiteY0" fmla="*/ 73 h 47668"/>
              <a:gd name="connsiteX1" fmla="*/ 21663 w 21663"/>
              <a:gd name="connsiteY1" fmla="*/ 0 h 47668"/>
              <a:gd name="connsiteX2" fmla="*/ 21656 w 21663"/>
              <a:gd name="connsiteY2" fmla="*/ 43722 h 47668"/>
              <a:gd name="connsiteX3" fmla="*/ 0 w 21663"/>
              <a:gd name="connsiteY3" fmla="*/ 46508 h 47668"/>
              <a:gd name="connsiteX4" fmla="*/ 17 w 21663"/>
              <a:gd name="connsiteY4" fmla="*/ 73 h 47668"/>
              <a:gd name="connsiteX0" fmla="*/ 5 w 21671"/>
              <a:gd name="connsiteY0" fmla="*/ 73 h 47668"/>
              <a:gd name="connsiteX1" fmla="*/ 21671 w 21671"/>
              <a:gd name="connsiteY1" fmla="*/ 0 h 47668"/>
              <a:gd name="connsiteX2" fmla="*/ 21664 w 21671"/>
              <a:gd name="connsiteY2" fmla="*/ 43722 h 47668"/>
              <a:gd name="connsiteX3" fmla="*/ 8 w 21671"/>
              <a:gd name="connsiteY3" fmla="*/ 46508 h 47668"/>
              <a:gd name="connsiteX4" fmla="*/ 5 w 21671"/>
              <a:gd name="connsiteY4" fmla="*/ 73 h 47668"/>
              <a:gd name="connsiteX0" fmla="*/ 5 w 21671"/>
              <a:gd name="connsiteY0" fmla="*/ 73 h 47668"/>
              <a:gd name="connsiteX1" fmla="*/ 21671 w 21671"/>
              <a:gd name="connsiteY1" fmla="*/ 0 h 47668"/>
              <a:gd name="connsiteX2" fmla="*/ 21670 w 21671"/>
              <a:gd name="connsiteY2" fmla="*/ 43722 h 47668"/>
              <a:gd name="connsiteX3" fmla="*/ 8 w 21671"/>
              <a:gd name="connsiteY3" fmla="*/ 46508 h 47668"/>
              <a:gd name="connsiteX4" fmla="*/ 5 w 21671"/>
              <a:gd name="connsiteY4" fmla="*/ 73 h 47668"/>
              <a:gd name="connsiteX0" fmla="*/ 4 w 21676"/>
              <a:gd name="connsiteY0" fmla="*/ 0 h 47722"/>
              <a:gd name="connsiteX1" fmla="*/ 21676 w 21676"/>
              <a:gd name="connsiteY1" fmla="*/ 54 h 47722"/>
              <a:gd name="connsiteX2" fmla="*/ 21675 w 21676"/>
              <a:gd name="connsiteY2" fmla="*/ 43776 h 47722"/>
              <a:gd name="connsiteX3" fmla="*/ 13 w 21676"/>
              <a:gd name="connsiteY3" fmla="*/ 46562 h 47722"/>
              <a:gd name="connsiteX4" fmla="*/ 4 w 21676"/>
              <a:gd name="connsiteY4" fmla="*/ 0 h 47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76" h="47722">
                <a:moveTo>
                  <a:pt x="4" y="0"/>
                </a:moveTo>
                <a:lnTo>
                  <a:pt x="21676" y="54"/>
                </a:lnTo>
                <a:cubicBezTo>
                  <a:pt x="21676" y="5828"/>
                  <a:pt x="21675" y="38002"/>
                  <a:pt x="21675" y="43776"/>
                </a:cubicBezTo>
                <a:cubicBezTo>
                  <a:pt x="10875" y="43776"/>
                  <a:pt x="10813" y="50312"/>
                  <a:pt x="13" y="46562"/>
                </a:cubicBezTo>
                <a:cubicBezTo>
                  <a:pt x="32" y="31095"/>
                  <a:pt x="-15" y="15467"/>
                  <a:pt x="4" y="0"/>
                </a:cubicBez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6" name="Title 1">
            <a:extLst>
              <a:ext uri="{FF2B5EF4-FFF2-40B4-BE49-F238E27FC236}">
                <a16:creationId xmlns:a16="http://schemas.microsoft.com/office/drawing/2014/main" id="{98F8DC0C-B421-4039-8482-5135B165999D}"/>
              </a:ext>
            </a:extLst>
          </p:cNvPr>
          <p:cNvSpPr>
            <a:spLocks noGrp="1"/>
          </p:cNvSpPr>
          <p:nvPr>
            <p:ph type="title"/>
          </p:nvPr>
        </p:nvSpPr>
        <p:spPr>
          <a:xfrm>
            <a:off x="457200" y="4657856"/>
            <a:ext cx="10744186" cy="1589223"/>
          </a:xfrm>
          <a:prstGeom prst="rect">
            <a:avLst/>
          </a:prstGeom>
        </p:spPr>
        <p:txBody>
          <a:bodyPr anchor="ctr">
            <a:normAutofit/>
          </a:bodyPr>
          <a:lstStyle>
            <a:lvl1pPr>
              <a:defRPr sz="4400"/>
            </a:lvl1pPr>
          </a:lstStyle>
          <a:p>
            <a:pPr>
              <a:lnSpc>
                <a:spcPct val="110000"/>
              </a:lnSpc>
            </a:pPr>
            <a:r>
              <a:rPr lang="en-US">
                <a:solidFill>
                  <a:srgbClr val="FFFFFF"/>
                </a:solidFill>
                <a:cs typeface="Posterama" panose="020B0504020200020000" pitchFamily="34" charset="0"/>
              </a:rPr>
              <a:t>Click to edit Master title style</a:t>
            </a:r>
            <a:endParaRPr lang="en-US" dirty="0">
              <a:solidFill>
                <a:srgbClr val="FFFFFF"/>
              </a:solidFill>
              <a:cs typeface="Posterama" panose="020B0504020200020000" pitchFamily="34" charset="0"/>
            </a:endParaRPr>
          </a:p>
        </p:txBody>
      </p:sp>
      <p:sp>
        <p:nvSpPr>
          <p:cNvPr id="37" name="Date Placeholder 3">
            <a:extLst>
              <a:ext uri="{FF2B5EF4-FFF2-40B4-BE49-F238E27FC236}">
                <a16:creationId xmlns:a16="http://schemas.microsoft.com/office/drawing/2014/main" id="{00C6B4A2-DB23-481A-87BC-CFF3992EA686}"/>
              </a:ext>
            </a:extLst>
          </p:cNvPr>
          <p:cNvSpPr>
            <a:spLocks noGrp="1"/>
          </p:cNvSpPr>
          <p:nvPr>
            <p:ph type="dt" sz="half" idx="10"/>
          </p:nvPr>
        </p:nvSpPr>
        <p:spPr>
          <a:xfrm>
            <a:off x="457200" y="6324600"/>
            <a:ext cx="2560220" cy="365125"/>
          </a:xfrm>
          <a:prstGeom prst="rect">
            <a:avLst/>
          </a:prstGeom>
        </p:spPr>
        <p:txBody>
          <a:bodyPr anchor="ctr"/>
          <a:lstStyle>
            <a:lvl1pPr>
              <a:defRPr sz="900" spc="150" baseline="0">
                <a:solidFill>
                  <a:schemeClr val="bg1"/>
                </a:solidFill>
              </a:defRPr>
            </a:lvl1pPr>
          </a:lstStyle>
          <a:p>
            <a:r>
              <a:rPr lang="en-US" dirty="0"/>
              <a:t>2/2/20XX</a:t>
            </a:r>
          </a:p>
        </p:txBody>
      </p:sp>
      <p:sp>
        <p:nvSpPr>
          <p:cNvPr id="38" name="Footer Placeholder 4">
            <a:extLst>
              <a:ext uri="{FF2B5EF4-FFF2-40B4-BE49-F238E27FC236}">
                <a16:creationId xmlns:a16="http://schemas.microsoft.com/office/drawing/2014/main" id="{209EAA56-735E-4FAE-88DA-398D6B3EEFC6}"/>
              </a:ext>
            </a:extLst>
          </p:cNvPr>
          <p:cNvSpPr>
            <a:spLocks noGrp="1"/>
          </p:cNvSpPr>
          <p:nvPr>
            <p:ph type="ftr" sz="quarter" idx="11"/>
          </p:nvPr>
        </p:nvSpPr>
        <p:spPr>
          <a:xfrm>
            <a:off x="4200861" y="6319838"/>
            <a:ext cx="3982781" cy="365125"/>
          </a:xfrm>
          <a:prstGeom prst="rect">
            <a:avLst/>
          </a:prstGeom>
        </p:spPr>
        <p:txBody>
          <a:bodyPr anchor="ctr"/>
          <a:lstStyle>
            <a:lvl1pPr algn="ctr">
              <a:defRPr sz="900" spc="150" baseline="0">
                <a:solidFill>
                  <a:schemeClr val="bg1"/>
                </a:solidFill>
              </a:defRPr>
            </a:lvl1pPr>
          </a:lstStyle>
          <a:p>
            <a:r>
              <a:rPr lang="en-US" dirty="0"/>
              <a:t>PRESENTATION TITLE</a:t>
            </a:r>
          </a:p>
        </p:txBody>
      </p:sp>
      <p:sp>
        <p:nvSpPr>
          <p:cNvPr id="39" name="Slide Number Placeholder 5">
            <a:extLst>
              <a:ext uri="{FF2B5EF4-FFF2-40B4-BE49-F238E27FC236}">
                <a16:creationId xmlns:a16="http://schemas.microsoft.com/office/drawing/2014/main" id="{AF69C6C1-6449-4CEB-BD22-FA54483121CD}"/>
              </a:ext>
            </a:extLst>
          </p:cNvPr>
          <p:cNvSpPr>
            <a:spLocks noGrp="1"/>
          </p:cNvSpPr>
          <p:nvPr>
            <p:ph type="sldNum" sz="quarter" idx="12"/>
          </p:nvPr>
        </p:nvSpPr>
        <p:spPr>
          <a:xfrm>
            <a:off x="11190806" y="6324600"/>
            <a:ext cx="799078" cy="365125"/>
          </a:xfrm>
          <a:prstGeom prst="rect">
            <a:avLst/>
          </a:prstGeom>
        </p:spPr>
        <p:txBody>
          <a:bodyPr anchor="ctr"/>
          <a:lstStyle>
            <a:lvl1pPr algn="ctr">
              <a:defRPr sz="900" spc="150" baseline="0">
                <a:solidFill>
                  <a:schemeClr val="bg1"/>
                </a:solidFill>
              </a:defRPr>
            </a:lvl1pPr>
          </a:lstStyle>
          <a:p>
            <a:fld id="{11A71338-8BA2-4C79-A6C5-5A8E30081D0C}" type="slidenum">
              <a:rPr lang="en-US" smtClean="0"/>
              <a:pPr/>
              <a:t>‹#›</a:t>
            </a:fld>
            <a:endParaRPr lang="en-US" dirty="0"/>
          </a:p>
        </p:txBody>
      </p:sp>
      <p:sp>
        <p:nvSpPr>
          <p:cNvPr id="41" name="Content Placeholder 37">
            <a:extLst>
              <a:ext uri="{FF2B5EF4-FFF2-40B4-BE49-F238E27FC236}">
                <a16:creationId xmlns:a16="http://schemas.microsoft.com/office/drawing/2014/main" id="{E3F944C7-0E33-4C9B-9544-26D03DD5ECE8}"/>
              </a:ext>
            </a:extLst>
          </p:cNvPr>
          <p:cNvSpPr>
            <a:spLocks noGrp="1"/>
          </p:cNvSpPr>
          <p:nvPr>
            <p:ph sz="quarter" idx="13" hasCustomPrompt="1"/>
          </p:nvPr>
        </p:nvSpPr>
        <p:spPr>
          <a:xfrm>
            <a:off x="516303" y="243154"/>
            <a:ext cx="11156556" cy="3776486"/>
          </a:xfrm>
          <a:prstGeom prst="rect">
            <a:avLst/>
          </a:prstGeom>
        </p:spPr>
        <p:txBody>
          <a:bodyPr/>
          <a:lstStyle>
            <a:lvl1pPr marL="0" indent="0">
              <a:buNone/>
              <a:defRPr sz="2000">
                <a:solidFill>
                  <a:schemeClr val="tx1"/>
                </a:solidFill>
              </a:defRPr>
            </a:lvl1pPr>
            <a:lvl2pPr marL="0" indent="0">
              <a:buNone/>
              <a:defRPr sz="1800">
                <a:solidFill>
                  <a:schemeClr val="tx1"/>
                </a:solidFill>
              </a:defRPr>
            </a:lvl2pPr>
            <a:lvl3pPr marL="0" indent="0">
              <a:buNone/>
              <a:defRPr sz="1600">
                <a:solidFill>
                  <a:schemeClr val="tx1"/>
                </a:solidFill>
              </a:defRPr>
            </a:lvl3pPr>
            <a:lvl4pPr marL="0" indent="0">
              <a:buNone/>
              <a:defRPr sz="1400">
                <a:solidFill>
                  <a:schemeClr val="tx1"/>
                </a:solidFill>
              </a:defRPr>
            </a:lvl4pPr>
            <a:lvl5pPr marL="0" indent="0">
              <a:buNone/>
              <a:defRPr sz="1400">
                <a:solidFill>
                  <a:schemeClr val="tx1"/>
                </a:solidFill>
              </a:defRPr>
            </a:lvl5pPr>
          </a:lstStyle>
          <a:p>
            <a:pPr lvl="0"/>
            <a:r>
              <a:rPr lang="en-US" dirty="0"/>
              <a:t>Click to add content</a:t>
            </a:r>
          </a:p>
        </p:txBody>
      </p:sp>
    </p:spTree>
    <p:extLst>
      <p:ext uri="{BB962C8B-B14F-4D97-AF65-F5344CB8AC3E}">
        <p14:creationId xmlns:p14="http://schemas.microsoft.com/office/powerpoint/2010/main" val="423394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530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805" r:id="rId12"/>
  </p:sldLayoutIdLst>
  <p:hf hdr="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mj-lt"/>
        <a:buAutoNum type="arabicPeriod"/>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9" name="Group 28">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30" name="Straight Connector 29">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60" name="Freeform: Shape 59">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2" name="Freeform: Shape 61">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64" name="Freeform: Shape 63">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6" name="Group 65">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7" name="Straight Connector 66">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7" name="Rectangle 96">
            <a:extLst>
              <a:ext uri="{FF2B5EF4-FFF2-40B4-BE49-F238E27FC236}">
                <a16:creationId xmlns:a16="http://schemas.microsoft.com/office/drawing/2014/main" id="{07678F73-9880-405C-9E21-2CC82BD04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9" name="Rectangle 98">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1" name="Right Triangle 100">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 name="Group 102">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104" name="Straight Connector 103">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2" name="Title 21">
            <a:extLst>
              <a:ext uri="{FF2B5EF4-FFF2-40B4-BE49-F238E27FC236}">
                <a16:creationId xmlns:a16="http://schemas.microsoft.com/office/drawing/2014/main" id="{E237725B-2565-4774-93C0-E26EF713BE6C}"/>
              </a:ext>
            </a:extLst>
          </p:cNvPr>
          <p:cNvSpPr>
            <a:spLocks noGrp="1"/>
          </p:cNvSpPr>
          <p:nvPr>
            <p:ph type="title"/>
          </p:nvPr>
        </p:nvSpPr>
        <p:spPr>
          <a:xfrm>
            <a:off x="186813" y="722025"/>
            <a:ext cx="6129950" cy="2247616"/>
          </a:xfrm>
        </p:spPr>
        <p:txBody>
          <a:bodyPr vert="horz" lIns="91440" tIns="45720" rIns="91440" bIns="45720" rtlCol="0" anchor="ctr">
            <a:normAutofit/>
          </a:bodyPr>
          <a:lstStyle/>
          <a:p>
            <a:pPr>
              <a:lnSpc>
                <a:spcPct val="90000"/>
              </a:lnSpc>
              <a:spcBef>
                <a:spcPct val="0"/>
              </a:spcBef>
            </a:pPr>
            <a:r>
              <a:rPr lang="en-US" dirty="0"/>
              <a:t>Assignment -4 </a:t>
            </a:r>
          </a:p>
        </p:txBody>
      </p:sp>
      <p:sp>
        <p:nvSpPr>
          <p:cNvPr id="3" name="Text Placeholder 2">
            <a:extLst>
              <a:ext uri="{FF2B5EF4-FFF2-40B4-BE49-F238E27FC236}">
                <a16:creationId xmlns:a16="http://schemas.microsoft.com/office/drawing/2014/main" id="{A75B6628-6044-400F-993F-3869F8D21A61}"/>
              </a:ext>
            </a:extLst>
          </p:cNvPr>
          <p:cNvSpPr>
            <a:spLocks noGrp="1"/>
          </p:cNvSpPr>
          <p:nvPr>
            <p:ph type="body" sz="quarter" idx="15"/>
          </p:nvPr>
        </p:nvSpPr>
        <p:spPr>
          <a:xfrm>
            <a:off x="914400" y="3261390"/>
            <a:ext cx="4699819" cy="3009494"/>
          </a:xfrm>
        </p:spPr>
        <p:txBody>
          <a:bodyPr vert="horz" lIns="91440" tIns="45720" rIns="91440" bIns="45720" rtlCol="0">
            <a:normAutofit/>
          </a:bodyPr>
          <a:lstStyle/>
          <a:p>
            <a:r>
              <a:rPr lang="en-US" dirty="0"/>
              <a:t>Submitted by: Jay Panchal</a:t>
            </a:r>
          </a:p>
          <a:p>
            <a:r>
              <a:rPr lang="en-US" dirty="0"/>
              <a:t>Student Id: 100960958</a:t>
            </a:r>
          </a:p>
        </p:txBody>
      </p:sp>
      <p:pic>
        <p:nvPicPr>
          <p:cNvPr id="6" name="Picture Placeholder 5" descr="Blackboard Maths">
            <a:extLst>
              <a:ext uri="{FF2B5EF4-FFF2-40B4-BE49-F238E27FC236}">
                <a16:creationId xmlns:a16="http://schemas.microsoft.com/office/drawing/2014/main" id="{245D2E4A-CD89-4167-BA54-B68EF9CCBC5E}"/>
              </a:ext>
            </a:extLst>
          </p:cNvPr>
          <p:cNvPicPr>
            <a:picLocks noGrp="1" noChangeAspect="1"/>
          </p:cNvPicPr>
          <p:nvPr>
            <p:ph type="pic" sz="quarter" idx="13"/>
          </p:nvPr>
        </p:nvPicPr>
        <p:blipFill rotWithShape="1">
          <a:blip r:embed="rId2"/>
          <a:srcRect l="16692" r="23674"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3777867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DBE49DF2-C4C7-4EC0-BF95-00C033956ED5}"/>
              </a:ext>
            </a:extLst>
          </p:cNvPr>
          <p:cNvSpPr>
            <a:spLocks noGrp="1"/>
          </p:cNvSpPr>
          <p:nvPr>
            <p:ph type="title"/>
          </p:nvPr>
        </p:nvSpPr>
        <p:spPr>
          <a:xfrm>
            <a:off x="444605" y="2332139"/>
            <a:ext cx="3982780" cy="1501630"/>
          </a:xfrm>
        </p:spPr>
        <p:txBody>
          <a:bodyPr/>
          <a:lstStyle/>
          <a:p>
            <a:r>
              <a:rPr lang="en-US" sz="5400" dirty="0"/>
              <a:t>Thank you!</a:t>
            </a:r>
          </a:p>
        </p:txBody>
      </p:sp>
      <p:pic>
        <p:nvPicPr>
          <p:cNvPr id="23" name="Picture Placeholder 22" descr="Person Writing at a desk ">
            <a:extLst>
              <a:ext uri="{FF2B5EF4-FFF2-40B4-BE49-F238E27FC236}">
                <a16:creationId xmlns:a16="http://schemas.microsoft.com/office/drawing/2014/main" id="{AFE73D3A-07DF-48F7-99A6-5D29F73D85C9}"/>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a:stretch/>
        </p:blipFill>
        <p:spPr>
          <a:xfrm>
            <a:off x="5996630" y="443884"/>
            <a:ext cx="5909831" cy="5879389"/>
          </a:xfrm>
        </p:spPr>
      </p:pic>
      <p:sp>
        <p:nvSpPr>
          <p:cNvPr id="7" name="Slide Number Placeholder 6">
            <a:extLst>
              <a:ext uri="{FF2B5EF4-FFF2-40B4-BE49-F238E27FC236}">
                <a16:creationId xmlns:a16="http://schemas.microsoft.com/office/drawing/2014/main" id="{4844C1BF-C224-4BC2-B070-F631007AA5DC}"/>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10</a:t>
            </a:fld>
            <a:endParaRPr lang="en-US" dirty="0"/>
          </a:p>
        </p:txBody>
      </p:sp>
    </p:spTree>
    <p:extLst>
      <p:ext uri="{BB962C8B-B14F-4D97-AF65-F5344CB8AC3E}">
        <p14:creationId xmlns:p14="http://schemas.microsoft.com/office/powerpoint/2010/main" val="1833651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73538-F429-4D6C-BCA4-1AF41CA65DC5}"/>
              </a:ext>
            </a:extLst>
          </p:cNvPr>
          <p:cNvSpPr>
            <a:spLocks noGrp="1"/>
          </p:cNvSpPr>
          <p:nvPr>
            <p:ph type="title"/>
          </p:nvPr>
        </p:nvSpPr>
        <p:spPr>
          <a:xfrm>
            <a:off x="417871" y="4497723"/>
            <a:ext cx="3043084" cy="776749"/>
          </a:xfrm>
        </p:spPr>
        <p:txBody>
          <a:bodyPr/>
          <a:lstStyle/>
          <a:p>
            <a:r>
              <a:rPr lang="en-US" dirty="0"/>
              <a:t>Agenda</a:t>
            </a:r>
          </a:p>
        </p:txBody>
      </p:sp>
      <p:pic>
        <p:nvPicPr>
          <p:cNvPr id="16" name="Picture Placeholder 15" descr="Desk, pencils and books on a wooden table">
            <a:extLst>
              <a:ext uri="{FF2B5EF4-FFF2-40B4-BE49-F238E27FC236}">
                <a16:creationId xmlns:a16="http://schemas.microsoft.com/office/drawing/2014/main" id="{530E2939-7141-45BF-9EC1-F7E0536B16C4}"/>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190500" y="195263"/>
            <a:ext cx="5837238" cy="2960687"/>
          </a:xfrm>
        </p:spPr>
      </p:pic>
      <p:pic>
        <p:nvPicPr>
          <p:cNvPr id="3" name="Picture Placeholder 2" descr="People working and talking, library">
            <a:extLst>
              <a:ext uri="{FF2B5EF4-FFF2-40B4-BE49-F238E27FC236}">
                <a16:creationId xmlns:a16="http://schemas.microsoft.com/office/drawing/2014/main" id="{C45C634B-D025-40A6-AD06-5E5FE8BB6EA9}"/>
              </a:ext>
            </a:extLst>
          </p:cNvPr>
          <p:cNvPicPr>
            <a:picLocks noGrp="1" noChangeAspect="1"/>
          </p:cNvPicPr>
          <p:nvPr>
            <p:ph type="pic" sz="quarter" idx="14"/>
          </p:nvPr>
        </p:nvPicPr>
        <p:blipFill rotWithShape="1">
          <a:blip r:embed="rId4"/>
          <a:srcRect t="11644" b="11644"/>
          <a:stretch/>
        </p:blipFill>
        <p:spPr>
          <a:xfrm>
            <a:off x="6164265" y="184840"/>
            <a:ext cx="5841996" cy="2987199"/>
          </a:xfrm>
        </p:spPr>
      </p:pic>
      <p:sp>
        <p:nvSpPr>
          <p:cNvPr id="12" name="Content Placeholder 11">
            <a:extLst>
              <a:ext uri="{FF2B5EF4-FFF2-40B4-BE49-F238E27FC236}">
                <a16:creationId xmlns:a16="http://schemas.microsoft.com/office/drawing/2014/main" id="{0EFA4165-8A1E-438E-9708-21F5EB58C422}"/>
              </a:ext>
            </a:extLst>
          </p:cNvPr>
          <p:cNvSpPr>
            <a:spLocks noGrp="1"/>
          </p:cNvSpPr>
          <p:nvPr>
            <p:ph sz="quarter" idx="15"/>
          </p:nvPr>
        </p:nvSpPr>
        <p:spPr>
          <a:xfrm>
            <a:off x="3460955" y="3833283"/>
            <a:ext cx="8545306" cy="2105627"/>
          </a:xfrm>
        </p:spPr>
        <p:txBody>
          <a:bodyPr>
            <a:normAutofit/>
          </a:bodyPr>
          <a:lstStyle/>
          <a:p>
            <a:pPr marL="342900" indent="-342900">
              <a:buClrTx/>
              <a:buFont typeface="Wingdings" panose="05000000000000000000" pitchFamily="2" charset="2"/>
              <a:buChar char="Ø"/>
            </a:pPr>
            <a:r>
              <a:rPr lang="en-US" dirty="0"/>
              <a:t>Rational Statement</a:t>
            </a:r>
          </a:p>
          <a:p>
            <a:pPr marL="342900" indent="-342900">
              <a:buClrTx/>
              <a:buFont typeface="Wingdings" panose="05000000000000000000" pitchFamily="2" charset="2"/>
              <a:buChar char="Ø"/>
            </a:pPr>
            <a:r>
              <a:rPr lang="en-US" dirty="0"/>
              <a:t>Key Insights from Optimized Regularization Model (LASSO, Ridge and Elastic Net)</a:t>
            </a:r>
          </a:p>
          <a:p>
            <a:pPr marL="342900" indent="-342900">
              <a:buClrTx/>
              <a:buFont typeface="Wingdings" panose="05000000000000000000" pitchFamily="2" charset="2"/>
              <a:buChar char="Ø"/>
            </a:pPr>
            <a:r>
              <a:rPr lang="en-US" dirty="0"/>
              <a:t>Recommendations for Mr. John Hughes</a:t>
            </a:r>
          </a:p>
        </p:txBody>
      </p:sp>
      <p:sp>
        <p:nvSpPr>
          <p:cNvPr id="19" name="Slide Number Placeholder 18">
            <a:extLst>
              <a:ext uri="{FF2B5EF4-FFF2-40B4-BE49-F238E27FC236}">
                <a16:creationId xmlns:a16="http://schemas.microsoft.com/office/drawing/2014/main" id="{908AAFE0-78EC-42BD-A61D-EA2275EADC40}"/>
              </a:ext>
            </a:extLst>
          </p:cNvPr>
          <p:cNvSpPr>
            <a:spLocks noGrp="1"/>
          </p:cNvSpPr>
          <p:nvPr>
            <p:ph type="sldNum" sz="quarter" idx="12"/>
          </p:nvPr>
        </p:nvSpPr>
        <p:spPr>
          <a:xfrm>
            <a:off x="11190806" y="6324600"/>
            <a:ext cx="799078" cy="365125"/>
          </a:xfrm>
        </p:spPr>
        <p:txBody>
          <a:bodyPr/>
          <a:lstStyle/>
          <a:p>
            <a:fld id="{11A71338-8BA2-4C79-A6C5-5A8E30081D0C}" type="slidenum">
              <a:rPr lang="en-US" smtClean="0"/>
              <a:pPr/>
              <a:t>2</a:t>
            </a:fld>
            <a:endParaRPr lang="en-US" dirty="0"/>
          </a:p>
        </p:txBody>
      </p:sp>
    </p:spTree>
    <p:extLst>
      <p:ext uri="{BB962C8B-B14F-4D97-AF65-F5344CB8AC3E}">
        <p14:creationId xmlns:p14="http://schemas.microsoft.com/office/powerpoint/2010/main" val="191244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4" name="Group 2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5" name="Straight Connector 2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5" name="Freeform: Shape 5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7" name="Freeform: Shape 5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59" name="Freeform: Shape 5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61" name="Group 60">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62" name="Straight Connector 61">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92" name="Rectangle 91">
            <a:extLst>
              <a:ext uri="{FF2B5EF4-FFF2-40B4-BE49-F238E27FC236}">
                <a16:creationId xmlns:a16="http://schemas.microsoft.com/office/drawing/2014/main" id="{40C85150-646B-4AB7-9F43-FC7AB7E6D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4" name="Rectangle 9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6" name="Right Triangle 9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84145" y="1559143"/>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8" name="Group 9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99" name="Straight Connector 9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2C78657F-90AD-4505-B0A9-4FB8B5AE5AB1}"/>
              </a:ext>
            </a:extLst>
          </p:cNvPr>
          <p:cNvSpPr>
            <a:spLocks noGrp="1"/>
          </p:cNvSpPr>
          <p:nvPr>
            <p:ph type="title"/>
          </p:nvPr>
        </p:nvSpPr>
        <p:spPr>
          <a:xfrm>
            <a:off x="457200" y="497841"/>
            <a:ext cx="5121479" cy="1271680"/>
          </a:xfrm>
        </p:spPr>
        <p:txBody>
          <a:bodyPr vert="horz" lIns="91440" tIns="45720" rIns="91440" bIns="45720" rtlCol="0" anchor="ctr">
            <a:normAutofit/>
          </a:bodyPr>
          <a:lstStyle/>
          <a:p>
            <a:r>
              <a:rPr lang="en-US" dirty="0"/>
              <a:t>Rational Statement</a:t>
            </a:r>
          </a:p>
        </p:txBody>
      </p:sp>
      <p:sp>
        <p:nvSpPr>
          <p:cNvPr id="12" name="Content Placeholder 11">
            <a:extLst>
              <a:ext uri="{FF2B5EF4-FFF2-40B4-BE49-F238E27FC236}">
                <a16:creationId xmlns:a16="http://schemas.microsoft.com/office/drawing/2014/main" id="{ECCFA51B-E7CF-4281-8CF6-3036F63B7B0A}"/>
              </a:ext>
            </a:extLst>
          </p:cNvPr>
          <p:cNvSpPr>
            <a:spLocks noGrp="1"/>
          </p:cNvSpPr>
          <p:nvPr>
            <p:ph sz="quarter" idx="15"/>
          </p:nvPr>
        </p:nvSpPr>
        <p:spPr>
          <a:xfrm>
            <a:off x="401841" y="1704270"/>
            <a:ext cx="5398316" cy="4655889"/>
          </a:xfrm>
        </p:spPr>
        <p:txBody>
          <a:bodyPr vert="horz" lIns="91440" tIns="45720" rIns="91440" bIns="45720" rtlCol="0">
            <a:normAutofit fontScale="92500" lnSpcReduction="10000"/>
          </a:bodyPr>
          <a:lstStyle/>
          <a:p>
            <a:pPr>
              <a:lnSpc>
                <a:spcPct val="100000"/>
              </a:lnSpc>
            </a:pPr>
            <a:r>
              <a:rPr lang="en-US" dirty="0">
                <a:solidFill>
                  <a:srgbClr val="FFFFFF"/>
                </a:solidFill>
                <a:effectLst/>
              </a:rPr>
              <a:t>In this project, we aim to forecast total heating load for buildings by developing optimized Regularization models (LASSO, Ridge, and Elastic Net). Given the need to accurately estimate energy requirements in architectural design, predicting heating load can guide efficient energy usage and cost savings. This model supports decision-making for building designers like Mr. John Hughes in optimizing heating systems and potentially reducing environmental impact. </a:t>
            </a:r>
            <a:br>
              <a:rPr lang="en-US" dirty="0">
                <a:solidFill>
                  <a:srgbClr val="FFFFFF"/>
                </a:solidFill>
                <a:effectLst/>
              </a:rPr>
            </a:br>
            <a:br>
              <a:rPr lang="en-US" dirty="0">
                <a:solidFill>
                  <a:srgbClr val="FFFFFF"/>
                </a:solidFill>
                <a:effectLst/>
              </a:rPr>
            </a:br>
            <a:r>
              <a:rPr lang="en-US" b="1" dirty="0">
                <a:solidFill>
                  <a:srgbClr val="FFFFFF"/>
                </a:solidFill>
                <a:effectLst/>
              </a:rPr>
              <a:t>Dataset Overview and Preprocessing Steps:</a:t>
            </a:r>
            <a:br>
              <a:rPr lang="en-US" b="1" dirty="0">
                <a:solidFill>
                  <a:srgbClr val="FFFFFF"/>
                </a:solidFill>
                <a:effectLst/>
              </a:rPr>
            </a:br>
            <a:r>
              <a:rPr lang="en-US" dirty="0">
                <a:solidFill>
                  <a:srgbClr val="FFFFFF"/>
                </a:solidFill>
                <a:effectLst/>
              </a:rPr>
              <a:t>The dataset contains 768 observations with 8 independent variables that influence Heating Load (our target variable). Each independent variable represents a building design characteristic, such as Relative Compactness, Surface Area, Wall Area, and Orientation, which are critical factors in heating load predictions.</a:t>
            </a:r>
            <a:endParaRPr lang="en-US" dirty="0">
              <a:solidFill>
                <a:srgbClr val="FFFFFF"/>
              </a:solidFill>
            </a:endParaRPr>
          </a:p>
        </p:txBody>
      </p:sp>
      <p:pic>
        <p:nvPicPr>
          <p:cNvPr id="17" name="Picture Placeholder 16" descr="Calculator, paper clip, craft knife">
            <a:extLst>
              <a:ext uri="{FF2B5EF4-FFF2-40B4-BE49-F238E27FC236}">
                <a16:creationId xmlns:a16="http://schemas.microsoft.com/office/drawing/2014/main" id="{AE1F44BF-5663-4B40-9FEB-0B4FDA1A9FEF}"/>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8284" r="333" b="2"/>
          <a:stretch/>
        </p:blipFill>
        <p:spPr>
          <a:xfrm>
            <a:off x="6075730" y="-3440"/>
            <a:ext cx="6129239" cy="6861439"/>
          </a:xfrm>
          <a:prstGeom prst="rect">
            <a:avLst/>
          </a:prstGeom>
        </p:spPr>
      </p:pic>
      <p:sp>
        <p:nvSpPr>
          <p:cNvPr id="16" name="Slide Number Placeholder 15">
            <a:extLst>
              <a:ext uri="{FF2B5EF4-FFF2-40B4-BE49-F238E27FC236}">
                <a16:creationId xmlns:a16="http://schemas.microsoft.com/office/drawing/2014/main" id="{44B5FDB3-8D02-4902-BEC4-691A9ADD9662}"/>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3</a:t>
            </a:fld>
            <a:endParaRPr lang="en-US" cap="all">
              <a:solidFill>
                <a:srgbClr val="FFFFFF"/>
              </a:solidFill>
            </a:endParaRPr>
          </a:p>
        </p:txBody>
      </p:sp>
    </p:spTree>
    <p:extLst>
      <p:ext uri="{BB962C8B-B14F-4D97-AF65-F5344CB8AC3E}">
        <p14:creationId xmlns:p14="http://schemas.microsoft.com/office/powerpoint/2010/main" val="3465617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74A14F-BC28-C485-B15C-78DD17236E86}"/>
            </a:ext>
          </a:extLst>
        </p:cNvPr>
        <p:cNvGrpSpPr/>
        <p:nvPr/>
      </p:nvGrpSpPr>
      <p:grpSpPr>
        <a:xfrm>
          <a:off x="0" y="0"/>
          <a:ext cx="0" cy="0"/>
          <a:chOff x="0" y="0"/>
          <a:chExt cx="0" cy="0"/>
        </a:xfrm>
      </p:grpSpPr>
      <p:sp>
        <p:nvSpPr>
          <p:cNvPr id="132" name="Rectangle 131">
            <a:extLst>
              <a:ext uri="{FF2B5EF4-FFF2-40B4-BE49-F238E27FC236}">
                <a16:creationId xmlns:a16="http://schemas.microsoft.com/office/drawing/2014/main" id="{A4798C7F-C8CA-4799-BF37-3AB4642CD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34" name="Group 133">
            <a:extLst>
              <a:ext uri="{FF2B5EF4-FFF2-40B4-BE49-F238E27FC236}">
                <a16:creationId xmlns:a16="http://schemas.microsoft.com/office/drawing/2014/main" id="{87F0794B-55D3-4D2D-BDE7-4688ED321E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35" name="Straight Connector 134">
              <a:extLst>
                <a:ext uri="{FF2B5EF4-FFF2-40B4-BE49-F238E27FC236}">
                  <a16:creationId xmlns:a16="http://schemas.microsoft.com/office/drawing/2014/main" id="{BE4C795B-1813-4CC6-B03F-8DD130BEAA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E0F4C04D-5CD8-446B-BE3D-257172E6E4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DDC802E-606F-4F39-84B6-90DF0FE5446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C5B0C75-0136-4A39-9AB6-0F02C45278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5ED2B52-3D40-46DE-8B54-99A4071578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8BCEC75-1B6B-45B2-8041-8D933FCF6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A2FC789-056A-43CC-807E-4262CDC3E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48C32FD3-76B0-40E7-89F2-E9C523210A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82E9447-8362-426C-840A-B6F2231F7B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F141DC8-83CE-4C21-A5BA-E2FFF3D866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12A697C-ECBC-40A9-AC69-BF96A34B91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D2E988AF-5EFB-43D3-B93F-6E4F41A2C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B312C1B-AAE2-4A6D-ACC7-ABAA75D428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7B96146-61DA-44D6-A9DF-6DB41FCF2D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B33F93D-4439-46EE-97C4-9CECAAFDCF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914B275-A3D7-4BA4-B8CB-E7657100F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BD26EF3B-FBE7-4D57-8E01-553F50734A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6CC1E671-BA54-4B31-9A2E-8F50BC57A2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A836A704-3624-4ABF-9A67-0F52C2F3EF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5FDC385D-BA34-481F-A991-A776E0B19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F1EF033A-D8FB-416B-AE51-4E098A27D6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17C17B48-F458-4E9B-9331-56FCDC5B6A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07E44A4B-D453-46F0-A83D-AF0B33D5C5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346BEA9F-314B-440D-AE8D-21E1252EC5A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15EAFD0-4869-4612-ACDE-ABC703104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A0F26706-7F23-4FF0-9CAF-F3C4F47C11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C0195A72-345A-4E88-8D71-14DB3D1B60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0DBF51A6-A3BC-49FE-BB01-E899281177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A78DF911-744C-419B-83DC-39F270BBF4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65" name="Freeform: Shape 164">
            <a:extLst>
              <a:ext uri="{FF2B5EF4-FFF2-40B4-BE49-F238E27FC236}">
                <a16:creationId xmlns:a16="http://schemas.microsoft.com/office/drawing/2014/main" id="{216BB147-20D5-4D93-BDA5-1BC614D6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7" name="Freeform: Shape 166">
            <a:extLst>
              <a:ext uri="{FF2B5EF4-FFF2-40B4-BE49-F238E27FC236}">
                <a16:creationId xmlns:a16="http://schemas.microsoft.com/office/drawing/2014/main" id="{0A253F60-DE40-4508-A37A-61331DF1D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169" name="Freeform: Shape 168">
            <a:extLst>
              <a:ext uri="{FF2B5EF4-FFF2-40B4-BE49-F238E27FC236}">
                <a16:creationId xmlns:a16="http://schemas.microsoft.com/office/drawing/2014/main" id="{9A0D6220-3DFE-4182-9152-9135493A6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grpSp>
        <p:nvGrpSpPr>
          <p:cNvPr id="171" name="Group 170">
            <a:extLst>
              <a:ext uri="{FF2B5EF4-FFF2-40B4-BE49-F238E27FC236}">
                <a16:creationId xmlns:a16="http://schemas.microsoft.com/office/drawing/2014/main" id="{44C729BC-90F1-4823-A305-F6F124E93A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2" name="Straight Connector 171">
              <a:extLst>
                <a:ext uri="{FF2B5EF4-FFF2-40B4-BE49-F238E27FC236}">
                  <a16:creationId xmlns:a16="http://schemas.microsoft.com/office/drawing/2014/main" id="{640014BD-8822-4EFD-B887-1E95DBBB42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E9445DF-509C-4993-834C-4A95C90E301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DCB110E-203A-4D63-810B-7AB453AB9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264073E-6737-44FE-BC04-BFEE371334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DA24A7E-F63B-4B87-ABA5-BDD8F8F65F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CC2C5D2-CEDF-4390-A89D-71DBD7C377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956D0DF-B8DD-44AB-A831-329B2973EE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AB17CF4-098C-43B0-A0E0-235CEB55FB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3CA7C27-06AF-4DB3-A3B2-F81C41D52B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8BD2BB17-7774-4215-872F-9CF37633BB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2E1C172-AA18-42F1-B952-4791B50351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9D5EBAC-D904-4410-A575-1A2B810D88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B38425E-0189-47B9-9F42-67DC5386E3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6584C8E-A8AC-49AB-8E5B-337E14D4F8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8FCDC21-75B9-4F36-AEB4-186CDD994F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9AAC1FD-FBB6-4E21-A267-E4B9029BB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20FDEAF3-AB6A-41DF-BF11-2451208180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9F9892F-F26B-4C6F-A949-097D3EBC77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CCA59EA-5156-402B-82A4-AAE14B2D9A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31E175D8-17F1-46B8-807F-89A75CD4D9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AE169C4-F6B2-44D0-A73C-88C304E8A3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2CE19136-3F8D-4350-A424-8241923BC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F937350-E379-4C45-BC56-20808BBED3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FE4F6988-3981-46A0-B744-EE972197D4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EDB419A9-FCB9-4B39-8D9E-91CC0B8E7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D6861DB-43A8-4624-9ECC-5A96BE3AF1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AFBD701-C20E-441D-8596-4BBBF49556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73C41C88-00F9-45AF-8D64-37BA70969B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E6420BDA-21B9-4B17-A82E-A9EB28138A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02" name="Rectangle 201">
            <a:extLst>
              <a:ext uri="{FF2B5EF4-FFF2-40B4-BE49-F238E27FC236}">
                <a16:creationId xmlns:a16="http://schemas.microsoft.com/office/drawing/2014/main" id="{57B73489-D0E4-4C8B-884B-43A00CCD3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4" name="Rectangle 203">
            <a:extLst>
              <a:ext uri="{FF2B5EF4-FFF2-40B4-BE49-F238E27FC236}">
                <a16:creationId xmlns:a16="http://schemas.microsoft.com/office/drawing/2014/main" id="{1C582B07-D0F0-4B6B-A5D9-D2F192CB3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6" name="Right Triangle 205">
            <a:extLst>
              <a:ext uri="{FF2B5EF4-FFF2-40B4-BE49-F238E27FC236}">
                <a16:creationId xmlns:a16="http://schemas.microsoft.com/office/drawing/2014/main" id="{DA1A4301-6FFC-4C82-A1FA-7634D8CAA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77931" y="1559140"/>
            <a:ext cx="568289" cy="568289"/>
          </a:xfrm>
          <a:prstGeom prst="rtTriangle">
            <a:avLst/>
          </a:prstGeom>
          <a:solidFill>
            <a:schemeClr val="accent5">
              <a:lumMod val="50000"/>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8" name="Group 207">
            <a:extLst>
              <a:ext uri="{FF2B5EF4-FFF2-40B4-BE49-F238E27FC236}">
                <a16:creationId xmlns:a16="http://schemas.microsoft.com/office/drawing/2014/main" id="{8323DD1D-77DE-48B2-A0A0-6265801531E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09" name="Straight Connector 208">
              <a:extLst>
                <a:ext uri="{FF2B5EF4-FFF2-40B4-BE49-F238E27FC236}">
                  <a16:creationId xmlns:a16="http://schemas.microsoft.com/office/drawing/2014/main" id="{5C230063-C474-48F9-AD35-F649415C22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6251EB77-6139-46FD-BABC-85764659488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A8177B72-4955-469C-BAF0-E076263794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C09269C7-DB34-4A8C-BAC9-2496A058B8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FA42117-D401-4236-8EAA-EC9095D4C6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6746B91E-6053-4974-B374-9D1B8FBD70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ED5DA8D3-12FB-4731-BDBC-93B6113D0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7D16B49A-4893-4729-87B8-9A0B8E592D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406D93EE-2329-4706-89C0-BB6C94A39A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DC3E76F-2DB4-40DA-8C45-943861B172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56318F6-E559-4DA6-95C0-D2BB10BA64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3243B57-CFAA-461A-AE56-A61CF60F3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6AEACE9-7BE6-4FC5-9686-47F15ABA56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DCAE5B4-5700-44A8-91DA-D8415FB04F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F2F9D9C9-D01B-4870-8B33-310D77DF5B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905DDC7F-2142-41F1-B1E3-A37A0B6FD1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1B19576-1AA2-4552-8D7D-831B137814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504D005-AC5D-4160-8184-5BB45CE004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DA540368-C5A6-4F28-A60E-763362A6E5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767B4722-C810-495C-BB11-45141E367D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83B1706B-6FE4-44FB-B429-E59AE3B16D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9DD5DAD-1CA2-48BA-94BF-70B1AC2BB58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076A21FA-0159-4468-9737-BDBD342618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0870688F-0FB0-4A4A-9F90-7EAE14CAE2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8F7D7D25-8970-4DD6-A3D7-0D550BA85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B480E32-418E-4DE3-B6E7-2F803A2C75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985F833-A609-4B9C-A0D7-6DF88DB7BA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AA9A587-B078-4028-A924-4A6DDDA2C4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1E2E5E8E-3025-4C93-9E63-9C47C5BBA9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1" name="Title 10">
            <a:extLst>
              <a:ext uri="{FF2B5EF4-FFF2-40B4-BE49-F238E27FC236}">
                <a16:creationId xmlns:a16="http://schemas.microsoft.com/office/drawing/2014/main" id="{ADC93329-84DB-E560-D87D-B2FB99DE1B74}"/>
              </a:ext>
            </a:extLst>
          </p:cNvPr>
          <p:cNvSpPr>
            <a:spLocks noGrp="1"/>
          </p:cNvSpPr>
          <p:nvPr>
            <p:ph type="title"/>
          </p:nvPr>
        </p:nvSpPr>
        <p:spPr>
          <a:xfrm>
            <a:off x="457201" y="725469"/>
            <a:ext cx="5638800" cy="862614"/>
          </a:xfrm>
        </p:spPr>
        <p:txBody>
          <a:bodyPr vert="horz" lIns="91440" tIns="45720" rIns="91440" bIns="45720" rtlCol="0" anchor="ctr">
            <a:normAutofit/>
          </a:bodyPr>
          <a:lstStyle/>
          <a:p>
            <a:r>
              <a:rPr lang="en-US" dirty="0"/>
              <a:t>Rational Statement</a:t>
            </a:r>
          </a:p>
        </p:txBody>
      </p:sp>
      <p:sp>
        <p:nvSpPr>
          <p:cNvPr id="12" name="Content Placeholder 11">
            <a:extLst>
              <a:ext uri="{FF2B5EF4-FFF2-40B4-BE49-F238E27FC236}">
                <a16:creationId xmlns:a16="http://schemas.microsoft.com/office/drawing/2014/main" id="{B14BD95E-AC62-D73A-46FC-49A0B2A27EFB}"/>
              </a:ext>
            </a:extLst>
          </p:cNvPr>
          <p:cNvSpPr>
            <a:spLocks noGrp="1"/>
          </p:cNvSpPr>
          <p:nvPr>
            <p:ph sz="quarter" idx="15"/>
          </p:nvPr>
        </p:nvSpPr>
        <p:spPr>
          <a:xfrm>
            <a:off x="200621" y="1619557"/>
            <a:ext cx="5976751" cy="4983242"/>
          </a:xfrm>
        </p:spPr>
        <p:txBody>
          <a:bodyPr vert="horz" lIns="91440" tIns="45720" rIns="91440" bIns="45720" rtlCol="0">
            <a:normAutofit/>
          </a:bodyPr>
          <a:lstStyle/>
          <a:p>
            <a:r>
              <a:rPr lang="en-US" sz="1200" b="1" dirty="0"/>
              <a:t>To prepare for model building:</a:t>
            </a:r>
          </a:p>
          <a:p>
            <a:r>
              <a:rPr lang="en-US" sz="1100" b="1" dirty="0"/>
              <a:t>Outlier Treatment with Tukey’s Method</a:t>
            </a:r>
            <a:r>
              <a:rPr lang="en-US" sz="1100" dirty="0"/>
              <a:t>: We'll first remove outliers using Tukey's method, which uses interquartile ranges to identify and treat outlier values. This step ensures that our model is not skewed by extreme values, which is essential for improving accuracy and stability.</a:t>
            </a:r>
          </a:p>
          <a:p>
            <a:r>
              <a:rPr lang="en-US" sz="1100" b="1" dirty="0"/>
              <a:t>Regularization Model Development</a:t>
            </a:r>
            <a:r>
              <a:rPr lang="en-US" sz="1100" dirty="0"/>
              <a:t>: Following outlier treatment, we will create three Regularization models—LASSO, Ridge, and Elastic Net. Each of these models uses penalty terms to reduce overfitting, adjust for multicollinearity, and focus on the most impactful variables.</a:t>
            </a:r>
          </a:p>
          <a:p>
            <a:r>
              <a:rPr lang="en-US" sz="1100" b="1" dirty="0"/>
              <a:t>Purpose of Regularization Models</a:t>
            </a:r>
            <a:br>
              <a:rPr lang="en-US" sz="1100" dirty="0"/>
            </a:br>
            <a:r>
              <a:rPr lang="en-US" sz="1100" dirty="0"/>
              <a:t>Regularization methods help ensure the model remains robust and reliable by penalizing overly complex relationships and reducing variance. This enhances the model’s ability to generalize to new data, which is crucial for a practical implementation.</a:t>
            </a:r>
          </a:p>
          <a:p>
            <a:r>
              <a:rPr lang="en-US" sz="1200" b="1" dirty="0"/>
              <a:t>Through this project, we will:</a:t>
            </a:r>
          </a:p>
          <a:p>
            <a:r>
              <a:rPr lang="en-US" sz="1100" b="1" dirty="0"/>
              <a:t>Compare and Optimize Models</a:t>
            </a:r>
            <a:r>
              <a:rPr lang="en-US" sz="1100" dirty="0"/>
              <a:t>: Use metrics like Adjusted R², MAE, and RMSE to assess model performance and provide insights into each model’s strengths and limitations.</a:t>
            </a:r>
          </a:p>
          <a:p>
            <a:r>
              <a:rPr lang="en-US" sz="1100" b="1" dirty="0"/>
              <a:t>Identify a Recommended Model and Next Steps</a:t>
            </a:r>
            <a:r>
              <a:rPr lang="en-US" sz="1100" dirty="0"/>
              <a:t>: Based on our analysis, we will select the model best suited for implementation and suggest two next steps to further refine the model for practical, real-world usage by Mr. Hughes.</a:t>
            </a:r>
          </a:p>
        </p:txBody>
      </p:sp>
      <p:sp>
        <p:nvSpPr>
          <p:cNvPr id="239" name="Flowchart: Document 238">
            <a:extLst>
              <a:ext uri="{FF2B5EF4-FFF2-40B4-BE49-F238E27FC236}">
                <a16:creationId xmlns:a16="http://schemas.microsoft.com/office/drawing/2014/main" id="{A890253F-325A-4AC7-AF5F-06FB890E8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455724" y="2105114"/>
            <a:ext cx="6858000" cy="2647778"/>
          </a:xfrm>
          <a:prstGeom prst="flowChartDocument">
            <a:avLst/>
          </a:prstGeom>
          <a:solidFill>
            <a:schemeClr val="accent5">
              <a:lumMod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7" name="Picture Placeholder 16" descr="Calculator, paper clip, craft knife">
            <a:extLst>
              <a:ext uri="{FF2B5EF4-FFF2-40B4-BE49-F238E27FC236}">
                <a16:creationId xmlns:a16="http://schemas.microsoft.com/office/drawing/2014/main" id="{E40C10EF-5250-3A72-2D47-2264A443F82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2250" r="-2" b="-2"/>
          <a:stretch/>
        </p:blipFill>
        <p:spPr>
          <a:xfrm>
            <a:off x="6025896" y="457200"/>
            <a:ext cx="5879592" cy="5879592"/>
          </a:xfrm>
          <a:custGeom>
            <a:avLst/>
            <a:gdLst/>
            <a:ahLst/>
            <a:cxnLst/>
            <a:rect l="l" t="t" r="r" b="b"/>
            <a:pathLst>
              <a:path w="5777910" h="5777910">
                <a:moveTo>
                  <a:pt x="2888955" y="0"/>
                </a:moveTo>
                <a:cubicBezTo>
                  <a:pt x="4484481" y="0"/>
                  <a:pt x="5777910" y="1293429"/>
                  <a:pt x="5777910" y="2888955"/>
                </a:cubicBezTo>
                <a:cubicBezTo>
                  <a:pt x="5777910" y="4484481"/>
                  <a:pt x="4484481" y="5777910"/>
                  <a:pt x="2888955" y="5777910"/>
                </a:cubicBezTo>
                <a:cubicBezTo>
                  <a:pt x="1293429" y="5777910"/>
                  <a:pt x="0" y="4484481"/>
                  <a:pt x="0" y="2888955"/>
                </a:cubicBezTo>
                <a:cubicBezTo>
                  <a:pt x="0" y="1293429"/>
                  <a:pt x="1293429" y="0"/>
                  <a:pt x="2888955" y="0"/>
                </a:cubicBezTo>
                <a:close/>
              </a:path>
            </a:pathLst>
          </a:custGeom>
        </p:spPr>
      </p:pic>
      <p:sp>
        <p:nvSpPr>
          <p:cNvPr id="16" name="Slide Number Placeholder 15">
            <a:extLst>
              <a:ext uri="{FF2B5EF4-FFF2-40B4-BE49-F238E27FC236}">
                <a16:creationId xmlns:a16="http://schemas.microsoft.com/office/drawing/2014/main" id="{C7CCF630-E12F-9379-E59B-135BE52C8C0D}"/>
              </a:ext>
            </a:extLst>
          </p:cNvPr>
          <p:cNvSpPr>
            <a:spLocks noGrp="1"/>
          </p:cNvSpPr>
          <p:nvPr>
            <p:ph type="sldNum" sz="quarter" idx="12"/>
          </p:nvPr>
        </p:nvSpPr>
        <p:spPr>
          <a:xfrm>
            <a:off x="11190806"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rgbClr val="FFFFFF"/>
                </a:solidFill>
              </a:rPr>
              <a:pPr>
                <a:spcAft>
                  <a:spcPts val="600"/>
                </a:spcAft>
              </a:pPr>
              <a:t>4</a:t>
            </a:fld>
            <a:endParaRPr lang="en-US" cap="all">
              <a:solidFill>
                <a:srgbClr val="FFFFFF"/>
              </a:solidFill>
            </a:endParaRPr>
          </a:p>
        </p:txBody>
      </p:sp>
    </p:spTree>
    <p:extLst>
      <p:ext uri="{BB962C8B-B14F-4D97-AF65-F5344CB8AC3E}">
        <p14:creationId xmlns:p14="http://schemas.microsoft.com/office/powerpoint/2010/main" val="62912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1CE8E1-D9AC-30B0-47F8-A1B982DF9D47}"/>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8662021E-3F57-6D0D-99AF-584A8B54A1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2F91CF4D-2233-0903-7EEC-086869E4B1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A4C3EF4E-322C-E13F-81E8-6A8298B802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89C77225-C7D7-764F-BFCB-B0C57B25F5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E259BFBC-1E8B-21C1-E663-6D832636F0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72C98FDE-B340-4361-9225-D1AAC2488B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0813E73-54F9-DD03-7980-3E2729346D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564FE05-F35E-DE9A-F221-8CB35A3F83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E98D5C7-D5F1-22A1-3A7A-D8C5A58589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EE70404-C9B0-C27D-DB93-F203DC00A4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E23389B-7DD6-DE72-FB67-76963AEEBE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2346372B-CF85-69C0-B788-CFC94A5440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995468F-7E6D-D8BB-2B0E-54049B91A7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1FCA57D2-23B0-F0D2-2E41-DFD21CB989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EA93E402-DC35-0632-066F-FE75F16275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5F8A0284-B57B-875C-33B7-A239CF0FCD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EBFEE113-ECA1-83F6-860A-C3F46A901D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F4C64C41-21E6-5EC2-F86D-7B18909607F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FB572C59-79C6-350F-3538-16D7784706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AF0E374-8771-E77C-6F6E-BECECD4E95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53C1B1B-2B0C-FC4E-ADB8-B62AA240DC9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B9A2205F-8A9E-6A89-AF1A-58F59A2A54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BF93AA6-8C37-2CCB-DAA6-07ABE040DB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DD0CD5B-7859-BB4B-BE48-A9EC6ECA8A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B1C5D98B-8500-4643-D6ED-C54F2E5485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5A6D9556-E965-523C-E5E5-63C60D8158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17F27F2-C57D-4218-FBB8-F9C3822B53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8147AFF-F4F6-733A-2CBD-8E9CEBE4B5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B15E0AEF-F1E4-00E1-55AF-42F96507D2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BBE4DD78-F08E-2D41-974C-B34E0FA1FD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24527EF0-2BCA-AAB5-EB88-E8615C752E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15E4E614-A483-1770-B11B-9DCCA75E56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05B6C1FA-EE69-83B7-E4BA-F03156199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5EB81469-A2EE-140D-5004-3B5AFB85FC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2EAAA67C-75FF-6F00-3A48-FF0FFAEC68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50043320-32BE-1103-FD2A-48B1C4A847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723C860-1870-2DF6-A6DB-4D47C9DFDF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F9F26B77-94A3-D2E6-EC11-C459C96B4F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263D107F-0E72-3A25-B97B-4A76998776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4420308E-C750-C2DF-70C9-0E56CCB484A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079EA0B1-41BC-A929-4CD5-6A203C2FE8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3F8B0578-5208-FEAC-ED76-70CABDC8C7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D583864-C4AE-FD48-0CC5-B2FD9F59A0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80871196-61DC-9292-8092-D3F3466519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2A76BC24-834A-B876-793B-6A4C259B0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E2EEB73-30F3-F325-D973-FE6E4DED2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CF85D746-3C10-D54E-592C-6D8EB2B752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2F7B9E9A-B888-E761-3D63-2601C80AFA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44695141-8C77-B5E7-725C-E576259571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0007653D-78A9-D90A-9736-CF1FFA7006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27E6E7F-A32C-8E65-6B9C-E1D2A5E0A9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AF04BE01-BA9A-CD63-67B6-AA17A6CACF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92885DCA-CCC2-4B4F-E2D0-A680740472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EB0AB78-61AE-5F20-0419-B1FF1AC041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883F3C0-4588-6837-1D56-21408179D8D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4C09B41-3581-38D9-EAE8-C063213248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3BAB7858-08F7-0ABD-ED20-32CB61E68A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EDAD9E0-B421-5297-9D57-91ACC41318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DC64F90-DE43-9B11-CFA6-A55C0306B6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4D3BD58C-9B1E-F56D-91CB-DC81C83F62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F62EA58-A0DC-0F18-0EA6-123A63124E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E1DCE83B-213C-0641-08FA-B16B9327CB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D85678EE-93F1-E518-DB06-68E3FA9492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B36C2B8-302C-0329-7848-71AA31A601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1E2DF65A-1B27-3C5D-7BDB-34D8EA6A87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A5BC9137-27F7-5038-7607-D4E7B2156B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585DC7CF-B2B4-1DB7-31B0-44C0C30B46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FF910E1F-7081-9F28-1487-547DDB4C10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78F9102-3700-E59B-F24C-484767403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7F1A3D39-721B-971B-D324-7A988FC12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674B01F2-79E6-42D9-F7A0-99F6C2D3B1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777DE87C-34B6-BD02-D894-C6B27D1F56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A6BD9E61-CFAC-6C2D-9060-2E363345F3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85E606C2-B5C1-3479-7296-449E64A07A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30377A5-3717-0281-A246-7E756BEA69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FA282B10-D594-16C6-BA60-1E7794D6C7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1107ECB-3E0D-C1A2-3FA1-0B8E343420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575A65B5-0783-90A3-799F-2CBB91DE24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F2CD9D1B-D089-57E6-0482-E9207619784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54A99D30-CAEE-4EB9-61BB-850AC0EAC5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46A40A91-2943-DA47-8D30-C69D8F5B1A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7A586469-33F2-7447-9F89-64E8DCA653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C71B703-9885-B30F-A174-7272AA38D8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8DBA8E09-42E2-323E-5784-4B82299938B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8C6917F-8FAC-CF51-EE07-FF9579FCCF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4C179C22-E36E-AF3E-6F59-A24F1B6E8D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F12E6132-DEDF-4B3F-39F5-482159007C4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3A23F24D-7E8E-42DD-660B-1CE4630A70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9EA016D-BAD0-4DD0-BE14-50B0D00307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E93273C5-B6BA-85AE-C8AC-129A93F2E0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D5F2B3BA-9041-6D05-3B98-F9DC57FF4A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63775F59-1772-7615-A3FB-D3DBB09F10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BFBD6EC-6F6E-C997-7977-79F6152F14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CA12B41-30C6-6B0F-1829-837EFA285F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43CFB2C-D92F-299C-5EE8-639848A2BE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2534B8C2-AA1A-19C7-A768-1FAB7EEAC7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956F2B53-1AAB-8D07-C164-4B0428F76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F212B3B0-D7D9-8EDB-455F-7B8472E381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333B1A44-FF4C-6FDA-8FA9-53A08B906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3730DFFA-7B19-0C74-A719-132D326DAE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2F973C24-35E2-65F5-AA46-BDF56EC885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107F0DEF-DE46-5808-E3A2-293A8096D24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BF8EF2D5-0FB7-D2E5-B2FF-1EB67F6B2C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6B24AA3-66E0-6011-FE52-0CC4D7DA9F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C00F56A3-844A-4585-FFFB-360D4711F2D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8FF2674-E277-6F15-C772-DC16CF075F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C6090988-0295-1E77-071E-698FE054C8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3A12C37F-4362-73C0-B94A-F654748CEE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BF49EF6-F518-502D-464F-45E5FA097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A95B793-80AF-ABB8-EEC9-2ACFE92EA3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2927256-6803-3A79-5FD2-753BE70194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86E17B30-616D-C4DC-7385-2A450E0A6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93782DDE-CBE2-F4FB-AF80-E200D157D3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9E92C489-D756-6754-3C48-3C5F0A46C2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6D0BEC2F-E700-624D-84D0-406D9210B0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B085F1FE-8E51-2C5C-6CAE-014440207C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22A0B58F-5AA7-4DB3-57AE-84D78C288C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BDC6519-1BDA-DAE3-82FB-322C05F97B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45A295AA-2734-A9B6-01A4-1655515203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794C9F9A-5637-F39B-BC17-5FAEDA7D28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96046F11-C5D6-A4AF-BF70-0805822CD6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192354C9-AFA1-80BA-53CC-469732EEA02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2870BBBC-1195-8A15-26FC-33E3162C56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D43BC7F1-A927-CCA2-6455-C04894D7C1D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E4039169-99DB-06A9-5CA3-CB86A85833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1C265A37-6A6D-1D50-9F79-0D44A16BC2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1C22C83C-268E-87DA-A9A2-2D8DCA2E13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F344880-656D-83B1-1FC7-A91A5CBF4E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9455F448-6F12-F0E5-77F4-F211477588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BEF21AE0-0256-A3A7-709F-E104FBDFA935}"/>
              </a:ext>
            </a:extLst>
          </p:cNvPr>
          <p:cNvSpPr>
            <a:spLocks noGrp="1"/>
          </p:cNvSpPr>
          <p:nvPr>
            <p:ph type="title"/>
          </p:nvPr>
        </p:nvSpPr>
        <p:spPr>
          <a:xfrm>
            <a:off x="434662" y="551401"/>
            <a:ext cx="11426532" cy="1034740"/>
          </a:xfrm>
        </p:spPr>
        <p:txBody>
          <a:bodyPr vert="horz" lIns="91440" tIns="45720" rIns="91440" bIns="45720" rtlCol="0" anchor="ctr">
            <a:normAutofit fontScale="90000"/>
          </a:bodyPr>
          <a:lstStyle/>
          <a:p>
            <a:pPr algn="l"/>
            <a:r>
              <a:rPr lang="en-US" dirty="0">
                <a:solidFill>
                  <a:schemeClr val="tx2"/>
                </a:solidFill>
              </a:rPr>
              <a:t>Optimized Regularization Model (LASSO, Ridge and Elastic Net)</a:t>
            </a:r>
          </a:p>
        </p:txBody>
      </p:sp>
      <p:sp>
        <p:nvSpPr>
          <p:cNvPr id="7" name="Content Placeholder 6">
            <a:extLst>
              <a:ext uri="{FF2B5EF4-FFF2-40B4-BE49-F238E27FC236}">
                <a16:creationId xmlns:a16="http://schemas.microsoft.com/office/drawing/2014/main" id="{60B3E71F-ED94-B46B-FE40-EAFB54D739DD}"/>
              </a:ext>
            </a:extLst>
          </p:cNvPr>
          <p:cNvSpPr>
            <a:spLocks noGrp="1"/>
          </p:cNvSpPr>
          <p:nvPr>
            <p:ph sz="quarter" idx="13"/>
          </p:nvPr>
        </p:nvSpPr>
        <p:spPr>
          <a:xfrm>
            <a:off x="434662" y="2258111"/>
            <a:ext cx="11426532" cy="3665579"/>
          </a:xfrm>
        </p:spPr>
        <p:txBody>
          <a:bodyPr vert="horz" lIns="91440" tIns="45720" rIns="91440" bIns="45720" rtlCol="0">
            <a:noAutofit/>
          </a:bodyPr>
          <a:lstStyle/>
          <a:p>
            <a:pPr marL="285750" marR="0" lvl="0" indent="-285750">
              <a:lnSpc>
                <a:spcPct val="100000"/>
              </a:lnSpc>
              <a:spcAft>
                <a:spcPts val="800"/>
              </a:spcAft>
              <a:buClrTx/>
              <a:buFont typeface="Wingdings" panose="05000000000000000000" pitchFamily="2" charset="2"/>
              <a:buChar char="Ø"/>
              <a:tabLst>
                <a:tab pos="457200" algn="l"/>
              </a:tabLst>
            </a:pPr>
            <a:r>
              <a:rPr lang="en-US" sz="1500" b="1" dirty="0">
                <a:solidFill>
                  <a:schemeClr val="tx2"/>
                </a:solidFill>
              </a:rPr>
              <a:t> LASSO Model Insights:</a:t>
            </a:r>
            <a:br>
              <a:rPr lang="en-US" sz="1500" b="1" dirty="0">
                <a:solidFill>
                  <a:schemeClr val="tx2"/>
                </a:solidFill>
              </a:rPr>
            </a:br>
            <a:br>
              <a:rPr lang="en-US" sz="1500" b="1" dirty="0">
                <a:solidFill>
                  <a:schemeClr val="tx2"/>
                </a:solidFill>
              </a:rPr>
            </a:br>
            <a:r>
              <a:rPr lang="en-US" sz="1500" b="1" dirty="0">
                <a:solidFill>
                  <a:schemeClr val="tx2"/>
                </a:solidFill>
              </a:rPr>
              <a:t>(Adjusted R²)</a:t>
            </a:r>
            <a:r>
              <a:rPr lang="en-US" sz="1500" dirty="0">
                <a:solidFill>
                  <a:schemeClr val="tx2"/>
                </a:solidFill>
              </a:rPr>
              <a:t>: The LASSO model achieved an Adjusted R² of 0.90, indicating that 90% of the variance in Heating Load is explained by the model's selected features. This high score suggests that LASSO, which automatically selects significant features by shrinking less relevant coefficients to zero, is effectively modeling the essential patterns in the data.</a:t>
            </a:r>
            <a:br>
              <a:rPr lang="en-US" sz="1500" dirty="0">
                <a:solidFill>
                  <a:schemeClr val="tx2"/>
                </a:solidFill>
              </a:rPr>
            </a:br>
            <a:br>
              <a:rPr lang="en-US" sz="1500" dirty="0">
                <a:solidFill>
                  <a:schemeClr val="tx2"/>
                </a:solidFill>
              </a:rPr>
            </a:br>
            <a:r>
              <a:rPr lang="en-US" sz="1500" b="1" dirty="0">
                <a:solidFill>
                  <a:schemeClr val="tx2"/>
                </a:solidFill>
              </a:rPr>
              <a:t>(MAE): </a:t>
            </a:r>
            <a:r>
              <a:rPr lang="en-US" sz="1500" dirty="0">
                <a:solidFill>
                  <a:schemeClr val="tx2"/>
                </a:solidFill>
              </a:rPr>
              <a:t>The LASSO model’s Mean Absolute Error (MAE) of 2.18 and Root Mean Squared Error (RMSE) of 3.08 demonstrate moderate error rates in predicting Heating Load. The relatively low MAE suggests good precision in predictions, while RMSE highlights that large errors are minimized. This balance is essential for practical use in building design.</a:t>
            </a:r>
            <a:br>
              <a:rPr lang="en-US" sz="1500" dirty="0">
                <a:solidFill>
                  <a:schemeClr val="tx2"/>
                </a:solidFill>
              </a:rPr>
            </a:br>
            <a:br>
              <a:rPr lang="en-US" sz="1500" dirty="0">
                <a:solidFill>
                  <a:schemeClr val="tx2"/>
                </a:solidFill>
              </a:rPr>
            </a:br>
            <a:r>
              <a:rPr lang="en-US" sz="1500" b="1" dirty="0">
                <a:solidFill>
                  <a:schemeClr val="tx2"/>
                </a:solidFill>
              </a:rPr>
              <a:t>(RMSE):</a:t>
            </a:r>
            <a:r>
              <a:rPr lang="en-US" sz="1500" dirty="0">
                <a:solidFill>
                  <a:schemeClr val="tx2"/>
                </a:solidFill>
              </a:rPr>
              <a:t> The RMSE value of 3.08 indicates the standard deviation of residuals (prediction errors). This suggests that, on average, the model's predictions are about 3.08 units away from the actual values, showing that the model has an acceptable level of error.</a:t>
            </a:r>
          </a:p>
        </p:txBody>
      </p:sp>
      <p:sp>
        <p:nvSpPr>
          <p:cNvPr id="6" name="Slide Number Placeholder 5">
            <a:extLst>
              <a:ext uri="{FF2B5EF4-FFF2-40B4-BE49-F238E27FC236}">
                <a16:creationId xmlns:a16="http://schemas.microsoft.com/office/drawing/2014/main" id="{BE57A5ED-E501-E01C-A042-B849A838B7A5}"/>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5</a:t>
            </a:fld>
            <a:endParaRPr lang="en-US" cap="all">
              <a:solidFill>
                <a:schemeClr val="tx2"/>
              </a:solidFill>
            </a:endParaRPr>
          </a:p>
        </p:txBody>
      </p:sp>
    </p:spTree>
    <p:extLst>
      <p:ext uri="{BB962C8B-B14F-4D97-AF65-F5344CB8AC3E}">
        <p14:creationId xmlns:p14="http://schemas.microsoft.com/office/powerpoint/2010/main" val="1589218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6B1F67-CC64-3589-B07D-F66CEB3F33BE}"/>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724EEE22-05F1-383A-0FE6-E4F726E4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1AA44EE4-B992-27E8-F942-5B66A05F96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BA02962C-5D65-8283-2EB2-915627031C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6C069C7A-B89E-39D8-95B4-E4E166024C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3B16B6B-E925-0456-B139-FA508D9C68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195391AD-471F-EC6E-7584-23B2093AB9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E8B9E84-DD46-4515-E6B3-A6D7FEDDDD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0D31CFA2-ED63-CAB0-7481-99FA9B8131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BD1D4A6-0936-EBD5-D155-540AAC0583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8E150F6-29E5-3D0B-DD45-21650D0C2B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B819015-564B-28BA-84C0-220B885396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6E58AD50-6563-6A15-F415-8E1A617F13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425EEFF-3351-27D7-7168-0D55F9144E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778B8A45-DD77-F575-1111-F1BC809BAC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506F5C5A-4388-15B8-7F9F-AB72CAF043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4C1AFAB2-6ED6-0CC8-FABF-0A64C65FB2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7E54C09-A668-16FF-8396-93B71E0BCE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425BDBEF-74A7-F95D-9423-AD5E39F9F83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D27BD0A8-D7D0-D3B7-C20E-8B958CBE82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433F5456-AB6F-9528-1A73-51EFD5EA13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40BF6A6-14D4-4001-7A3E-8C74866294F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3EDDE75-7ABD-CEB9-9561-7A78B6AF9A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603A2502-2CF7-36A4-4382-C7EC6B3E95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9B5C0CCC-08A1-1AF0-129A-9C966A3A99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4D184177-C271-0E4A-C72F-B89382CFC7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DC51B46-6D6A-5028-795C-278DBE0880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93513883-1C84-F475-4486-1BE12C844C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3340966-C40B-5642-E0A0-046F10DDD6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AD6DDCAF-EAAE-E51D-7753-1215070BF5E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751F7BD-DCC9-E363-CC8E-A87654A031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9E20B596-695A-EC1F-0C99-CB2E8D919A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BCF1A2B6-983C-C0A6-86B0-90B58B5163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0926960A-6E3D-5C89-B826-3CF3E0F3A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36AA55F5-7B76-4FBB-8B23-0B319223E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8AFE5669-A942-EFE4-ADFF-458B883D1E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777A210B-D201-E5CD-02CF-6DF694CC88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F4B6796-3CE0-0E53-692D-A30E8D7087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A051567-3B69-8F86-EBD6-75D4EE8EEC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F8141265-47CF-2D50-5168-2354C0DD9F9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DB8F43C3-51F3-A05D-1D2A-927CFF3FB9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2940F8C8-B6C2-1473-712E-D0FB36381EB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4E16F737-FDAC-D4CC-84D9-9BD1FDBAEF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730E1151-0C09-516F-CDBA-F9BB0AE891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2C00D368-A44B-6D21-DF1B-CA236B64F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BD5359AA-97BD-8E6D-DFB4-5C4F11DADC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BF29515E-82F2-968A-904A-3F299CB3C6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692E8A9-1D87-FFF4-65DC-2AC03F4899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40B0F5B4-A45F-71D9-56C8-41DFA022C1F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98DE356-F887-F8D1-35B9-80291A00C6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495233C-C157-F64B-7A27-56BAAA0A37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FB595E33-1CE8-2A9D-6279-6AF5714C08E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5DB98B74-A930-3C51-C268-E752373893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BC291F7A-AC40-694B-E7BF-9375C58A01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EC916464-A58F-9615-2CFC-8D2C83ABC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B7DDAFE1-5BE3-6A42-F337-5886B24456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DAAC0DC7-9A19-AAEE-02F2-7F1562E221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C91E4F87-04E7-E722-7F8B-030844A1D5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28535AC5-D5A8-084D-DFD4-342B8B7C6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4538367-1886-9673-B11C-0B7FCDD92C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56F61A28-595F-E40B-F712-2946E0DAC5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4AFC7AA-1ACB-CDEB-F3E1-C49B8C38B3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F6674F69-4176-E7FE-5490-E65B0767D02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3CB9FA7-9754-3D03-CFD1-C4E11493D6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C626FC54-3426-3D6A-ACEA-971EB40C8F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BB588124-3C0A-94F0-BACF-F4FB96BCC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7684D168-7868-F894-86CE-8075C4D928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E434D056-048E-05D7-F56C-942ADD5BF2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8FBEC02-EA68-D33A-56B3-261630287D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2EE7D87-71D8-5EDF-1F24-FAC7A7BA46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85297BA7-29BF-05A9-A77B-2FD9874557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AE3953F3-E1B4-6237-BC6A-D1BEE8C658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D04DF7BB-9F1B-439D-1548-04FDCF0EB3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C990CB9A-8C64-E83A-CD2E-B5DB899BAB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D5BD4562-56DF-C733-4FC7-4774ABC050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AA97CF0A-E74E-4D75-5F28-460391EAC7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2C3BFCD8-6742-56D6-E625-ABC35C6A15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999160-EDEC-B365-D2A9-4865E9C26A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E3F6E460-E218-61C0-1C5F-1ECB17A7C3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A1D4768-9BE4-891F-035B-49AE33D0F7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699E990-258E-190B-EEA9-D2A949E5F6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5630204-9520-4793-C775-08CF772BED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3684E8BF-9C4D-9EBF-6F50-8774DB45C1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96CFD066-8AD2-298C-2F74-45534265BF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A3128505-D0B5-1725-C318-156D6156C90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2F3735C6-9BE7-3F7C-E2B1-7A8EC3D12D5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974F2FB5-B5ED-8F31-4E01-4A88CE4402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62733219-F661-6325-9500-4CC9B01892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03FA22E-7E55-8C8C-E136-B4F274FB27F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BAD39E8-5D2F-A987-CCA3-9E716742A8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80AA36D0-887E-55F1-C9CF-DAC8477704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23B92309-AEE3-E3E5-A34B-4C2EA14811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4F7DDB30-E005-CEC4-78B1-4BA8E8AF0C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8F971FDB-5C82-3D5C-FFD1-FA19348F90F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A3F7451D-95F3-6099-DC56-3AFC409C44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B9686C4-FD1D-CCEF-8C46-B92CF581D1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0E63BA1F-34A9-3725-D9A0-61729447A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6DEEE16A-F983-0506-18B5-F5AD58158C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2BD236B9-B219-4A9B-8D5F-EDFAA671AF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40AA5F99-FCA3-80D3-831F-DD9D6A8EAA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6785F79D-A15C-CC57-108F-6C5DBDFDA9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C2517762-3BBB-5D35-1CF0-DD58DC8BC4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1CC32D9-D867-5DC2-8236-CD7B333E0B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050E2DEE-41C9-0E2F-D81A-210A3F1ECB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BA95ADB-0270-CD26-D787-3F6D36FB6D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E2ABA7A4-976F-9983-89AD-E7EDD61AD4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342558CA-6728-05AD-6887-ED7919C541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1B9C3717-7B61-22A7-F417-D01D40EC1B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1A6BED28-F92E-99EC-49BF-E0A8910362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B77F52DC-53A0-2475-9BDE-AB55AAFCA4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EE84C733-6EE5-28C0-153D-8CF318801B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B3B4018-1C71-B902-2E79-B87B867E29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ED110BE6-CE2D-6042-4F4E-86FF0582A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BBED8346-6E1D-5F9D-A083-5A1D5ED1495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6F7AEA8C-0EE2-559C-F4E7-9D20260D2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EA0FCA5-34D9-FF6E-8D4B-BA20162891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A7B27393-A4C3-EEB4-8C77-65F6297A44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A13EB19A-5E98-8CEF-4C84-D7C5D83382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FEC37F55-F061-7F8C-2DBD-8CE002ADCC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98A6D8EF-5D09-3840-0827-57FDEE2767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2304A216-DD92-0638-A8E1-46B64F1BF03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5A71E703-4FDF-2E02-35D4-B5DBDC2F24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F0C7A4F2-88A6-2ED7-CE78-46F8CACAD0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7832FC6-94A7-2299-752A-E22C57A335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14536E59-E081-F189-596A-3AEF0F9665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59AC97C5-2687-AE9F-0949-42B1EC12F1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52655E7-E856-5D2B-BE25-817DF3245B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04C8ABD2-3C7A-4CCA-DE65-45F13C4B6E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0228EAA8-3D77-7D13-6DCC-1BDAC425DA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D074CE24-89C4-91D6-ADFD-2FEA6E62D2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36478CC5-FAF9-C02B-C290-9A89791038CB}"/>
              </a:ext>
            </a:extLst>
          </p:cNvPr>
          <p:cNvSpPr>
            <a:spLocks noGrp="1"/>
          </p:cNvSpPr>
          <p:nvPr>
            <p:ph type="title"/>
          </p:nvPr>
        </p:nvSpPr>
        <p:spPr>
          <a:xfrm>
            <a:off x="434662" y="551401"/>
            <a:ext cx="11426532" cy="1034740"/>
          </a:xfrm>
        </p:spPr>
        <p:txBody>
          <a:bodyPr vert="horz" lIns="91440" tIns="45720" rIns="91440" bIns="45720" rtlCol="0" anchor="ctr">
            <a:normAutofit fontScale="90000"/>
          </a:bodyPr>
          <a:lstStyle/>
          <a:p>
            <a:pPr algn="l"/>
            <a:r>
              <a:rPr lang="en-US" dirty="0">
                <a:solidFill>
                  <a:schemeClr val="tx2"/>
                </a:solidFill>
              </a:rPr>
              <a:t>Optimized Regularization Model (LASSO, Ridge and Elastic Net)</a:t>
            </a:r>
          </a:p>
        </p:txBody>
      </p:sp>
      <p:sp>
        <p:nvSpPr>
          <p:cNvPr id="7" name="Content Placeholder 6">
            <a:extLst>
              <a:ext uri="{FF2B5EF4-FFF2-40B4-BE49-F238E27FC236}">
                <a16:creationId xmlns:a16="http://schemas.microsoft.com/office/drawing/2014/main" id="{63D7E188-E43F-1757-32D3-2228DB9321BD}"/>
              </a:ext>
            </a:extLst>
          </p:cNvPr>
          <p:cNvSpPr>
            <a:spLocks noGrp="1"/>
          </p:cNvSpPr>
          <p:nvPr>
            <p:ph sz="quarter" idx="13"/>
          </p:nvPr>
        </p:nvSpPr>
        <p:spPr>
          <a:xfrm>
            <a:off x="434662" y="2258111"/>
            <a:ext cx="11426532" cy="3665579"/>
          </a:xfrm>
        </p:spPr>
        <p:txBody>
          <a:bodyPr vert="horz" lIns="91440" tIns="45720" rIns="91440" bIns="45720" rtlCol="0">
            <a:noAutofit/>
          </a:bodyPr>
          <a:lstStyle/>
          <a:p>
            <a:pPr marL="285750" marR="0" lvl="0" indent="-285750">
              <a:lnSpc>
                <a:spcPct val="100000"/>
              </a:lnSpc>
              <a:spcAft>
                <a:spcPts val="800"/>
              </a:spcAft>
              <a:buClrTx/>
              <a:buFont typeface="Wingdings" panose="05000000000000000000" pitchFamily="2" charset="2"/>
              <a:buChar char="Ø"/>
              <a:tabLst>
                <a:tab pos="457200" algn="l"/>
              </a:tabLst>
            </a:pPr>
            <a:r>
              <a:rPr lang="en-US" sz="1500" b="1" dirty="0">
                <a:solidFill>
                  <a:schemeClr val="tx2"/>
                </a:solidFill>
              </a:rPr>
              <a:t>Ridge Model Insights</a:t>
            </a:r>
            <a:br>
              <a:rPr lang="en-US" sz="1500" dirty="0">
                <a:solidFill>
                  <a:schemeClr val="tx2"/>
                </a:solidFill>
              </a:rPr>
            </a:br>
            <a:br>
              <a:rPr lang="en-US" sz="1500" dirty="0">
                <a:solidFill>
                  <a:schemeClr val="tx2"/>
                </a:solidFill>
              </a:rPr>
            </a:br>
            <a:r>
              <a:rPr lang="en-US" sz="1500" b="1" dirty="0">
                <a:solidFill>
                  <a:schemeClr val="tx2"/>
                </a:solidFill>
              </a:rPr>
              <a:t>(Adjusted R²): </a:t>
            </a:r>
            <a:r>
              <a:rPr lang="en-US" sz="1500" dirty="0">
                <a:solidFill>
                  <a:schemeClr val="tx2"/>
                </a:solidFill>
              </a:rPr>
              <a:t>With an Adjusted R² of 0.91, Ridge regression slightly outperforms LASSO in explaining variance. This model maintains all features by minimizing but not eliminating coefficients, which can be advantageous when we want to retain information from all variables. The high Adjusted R² shows Ridge’s strong fit for predicting Heating Load.</a:t>
            </a:r>
            <a:br>
              <a:rPr lang="en-US" sz="1500" dirty="0">
                <a:solidFill>
                  <a:schemeClr val="tx2"/>
                </a:solidFill>
              </a:rPr>
            </a:br>
            <a:br>
              <a:rPr lang="en-US" sz="1500" dirty="0">
                <a:solidFill>
                  <a:schemeClr val="tx2"/>
                </a:solidFill>
              </a:rPr>
            </a:br>
            <a:r>
              <a:rPr lang="en-US" sz="1500" b="1" dirty="0">
                <a:solidFill>
                  <a:schemeClr val="tx2"/>
                </a:solidFill>
              </a:rPr>
              <a:t>(MAE): </a:t>
            </a:r>
            <a:r>
              <a:rPr lang="en-US" sz="1500" dirty="0">
                <a:solidFill>
                  <a:schemeClr val="tx2"/>
                </a:solidFill>
              </a:rPr>
              <a:t>The mean absolute error of 2.08 for the Ridge model is slightly lower than that of LASSO (2.18), indicating that the Ridge model has marginally more accurate predictions on average.</a:t>
            </a:r>
            <a:br>
              <a:rPr lang="en-US" sz="1500" dirty="0">
                <a:solidFill>
                  <a:schemeClr val="tx2"/>
                </a:solidFill>
              </a:rPr>
            </a:br>
            <a:br>
              <a:rPr lang="en-US" sz="1500" dirty="0">
                <a:solidFill>
                  <a:schemeClr val="tx2"/>
                </a:solidFill>
              </a:rPr>
            </a:br>
            <a:r>
              <a:rPr lang="en-US" sz="1500" b="1" dirty="0">
                <a:solidFill>
                  <a:schemeClr val="tx2"/>
                </a:solidFill>
              </a:rPr>
              <a:t>(RMSE): </a:t>
            </a:r>
            <a:r>
              <a:rPr lang="en-US" sz="1500" dirty="0">
                <a:solidFill>
                  <a:schemeClr val="tx2"/>
                </a:solidFill>
              </a:rPr>
              <a:t>The RMSE value of 2.91 is lower than that of the LASSO model (3.08), suggesting that the Ridge model provides slightly more reliable predictions with fewer large errors compared to the LASSO model.</a:t>
            </a:r>
          </a:p>
        </p:txBody>
      </p:sp>
      <p:sp>
        <p:nvSpPr>
          <p:cNvPr id="6" name="Slide Number Placeholder 5">
            <a:extLst>
              <a:ext uri="{FF2B5EF4-FFF2-40B4-BE49-F238E27FC236}">
                <a16:creationId xmlns:a16="http://schemas.microsoft.com/office/drawing/2014/main" id="{3790C38B-526C-2800-9906-8BE13DFCDB7C}"/>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6</a:t>
            </a:fld>
            <a:endParaRPr lang="en-US" cap="all">
              <a:solidFill>
                <a:schemeClr val="tx2"/>
              </a:solidFill>
            </a:endParaRPr>
          </a:p>
        </p:txBody>
      </p:sp>
    </p:spTree>
    <p:extLst>
      <p:ext uri="{BB962C8B-B14F-4D97-AF65-F5344CB8AC3E}">
        <p14:creationId xmlns:p14="http://schemas.microsoft.com/office/powerpoint/2010/main" val="277474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B235DC-5222-7041-CF70-4948FF66BBBA}"/>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D3248E7C-1CA6-AC0B-2414-F5C6EA016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0E7775EF-3518-38F4-A351-4BDB17568D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DEA1CECA-A066-297D-E5F6-55855326C2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7B40FB1-F6D8-35C3-A36A-9F29C6E8AD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1949EA20-A81B-6169-48B6-695E0ECD9B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D01D5E6E-51A9-81A4-739D-0D3204FA8A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C9A85C0-FDE9-88B4-71DE-89C705BEEC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6C05AF86-AEC4-B4B1-B65C-B953034F161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8B9B22B-5B84-B64C-2EA6-A9B2D4B781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3B322AE6-4034-8C3F-224A-805BE3CE0A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26AC3EB7-1396-722F-05FD-DA9971B6B7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1E5D25B4-5420-3E63-5DFB-AAE3C87DBC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9230D167-8AE3-B2C6-D0FB-89C3A35842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AE2290EB-0DFB-DB48-FDD0-A4A252953B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7C9951D4-F54A-D3B2-14C8-5DEBFEC6C9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862FC11-C29D-6F9F-0B00-1353C240EE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4C819551-F596-6E3A-0A7B-57EABA0B67C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1FB09C96-AC7E-6C84-098D-AB0FEB9726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7813FA3-EEBA-9358-A7D2-09BF1F1982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584C09A0-4F4A-9F7D-F059-E7822B34D3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D8F80E8-0831-2E32-492F-39AC71893C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A58724DF-F1CB-3B9C-845D-185A2FDDA7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7CE5CCE7-7355-A99A-DAC5-6C7D02F3DC3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C14445D7-B1BC-16B7-0AA9-6406945B6F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BBC229C-BB72-387F-90A3-28283FB2A3F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24A1C742-F42F-21FC-61BC-31E41B9D0D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D0B4C957-0649-AD82-59D7-E45877938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B4927E92-9583-90A1-3886-1339623A97D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4BF30CF9-EE2A-0FC1-7743-17DB811DCC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0260E96D-3145-6D33-AEAA-573921FB56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977AFD21-AC64-A1FC-3579-8A52447041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E3D6C299-2151-913D-2C00-3F97827FC3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1295B685-392E-7851-17EF-4CDDE0516C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AF198F83-4C1B-5CA4-EF63-F86D2DBFBC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800A40A7-269D-D4B2-0E13-11F6F886EC9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35696C51-C092-C457-9E41-0A2DD9AE63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406BB13-6EE5-8680-1029-543CCA7B21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05D1CE1C-D5CE-0146-E4CC-EDEB4FFEF4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355B3A4C-ABD9-DDDE-0C5A-46218E716A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658035B5-0FA9-66E3-65D4-3CB3E0C5A4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A325BF89-14CF-39DC-57E5-3BEB29FE0B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681AED3-5091-4E93-3398-20FD44A88F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C1A4238D-5B76-C3DF-0CF4-89EDC080C7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3968975-82CC-4349-4B50-D69B5C3283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57AF92E0-CF12-9B80-9CC8-73DCFB53D1C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ED4628BB-6D4B-10D1-8FC6-35367FDD1A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90097B94-5BE8-8F43-B78F-F55B5D5F4D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979AB36-3876-FCA9-7906-630FE99AB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29874BD-DD07-123C-C535-99D55FE84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458C2990-A7AD-0C02-13AF-3FA1FEB1E1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FBFFB025-618D-E0F0-52BB-138F0B80F6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1F36F4C9-63B1-494B-13CF-0FB5149D4D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E06ADBD2-0282-8342-EF70-E8B9DC8C00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97C81E7D-AE40-586F-59BC-79F1B974BDE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A72331A3-BDE4-24C2-9B59-B2FEFE465A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E5D02B-E538-2E7D-552B-02AAFC276F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E176007A-C449-CC81-26BB-41FCCC9ED8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C887E9C-38C1-F791-5F7E-2685D50C3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B77A1ABD-3F7C-85DF-7E34-0819B0C8415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4C304FC-80D9-3515-52BF-53BCBEB4DBD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12EAC48A-BE50-BC29-30A8-A471794CC9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91442BFC-2C06-57F1-CF74-10CB2857EF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86CAF915-BC1B-1695-D2A5-19B3C7FB95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FA7B9C08-8E19-0BDC-1243-5CA5596BA53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816775A1-7DFD-0A38-9F61-39B2531AE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15C248D7-2159-E59E-14A7-C9EF5D7CDE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DB3B0BC2-1FEC-17AD-7731-B434EC89B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CDE7860F-9CCA-FAEF-9031-A09945F761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BCCD62B-68EC-8D22-693F-019C6827A79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9E621BA-4CED-3EAD-9CBB-9188E061D3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AC60E34-1035-2466-39DB-18695D175F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897F99F7-718D-D635-FEAD-A09C5E6CEA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356652D-3ED5-305F-67FE-CA5743D9AC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151E6AB-2FE9-FA6A-1694-3E03573E11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61625F9C-C50E-C508-18C7-A4C220D8C6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C2ECA87C-6EC9-7229-38FD-097C11D2E5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65648450-4255-D4E8-8D47-687878B886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D2DEB93-947B-B80D-301B-529D55C4E4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0E2A41D-CF4C-2B04-1F1D-2BC485E164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51924507-D087-642B-1C1E-69CCD21C67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584B5072-36D1-74D0-E8FF-0090DC4F5B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E7F0AE48-08B4-E121-5E20-F373C0A95C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FDF58C6A-8811-B770-1C1C-E9FF842634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0A5E876-B079-DBC4-FE2A-35903B5442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D340B0BC-84D6-7458-0FEC-6FE648231A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E1D192-C912-3871-1488-A2CE040B63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5316FDCF-2C14-8902-8E6F-9A9FB13D58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2F0F9C52-E20D-4D40-4E0E-A768AC0D61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AD7872D-0216-16D1-A1BE-0B38AF43E8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2ED7B65C-3D74-BB89-0F3D-D8B7054EB4C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FE6CEE67-AE29-8453-2FA0-40D8C133D2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5A82BC33-4D03-2AF3-2F4C-AEEB68601B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8182E5E9-6575-BCE3-882F-35CE212CE2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47BE6891-08A3-8268-B32C-D6A93573D7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C223538-4044-086A-63C9-5842A9154C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266DCFCA-0148-EDF7-28FB-95C75C2747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B5A97B1B-ECBE-640A-5522-153C00EEB5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16148F28-54DB-0FA9-8B2B-FA44FD3AD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4059AEC0-07BD-14FD-5CF0-05D5457BE4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B061C25D-EE69-E160-883F-A14ED7E7BF8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A0AAE0F7-F275-7CE0-00B7-47A7A13374A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FA95C61C-8111-CFCE-09D2-4AD6F057F2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6D9E641D-6DB9-5042-099C-3AABF1C482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00715F0-EB43-AE4F-7E76-CE9550E67F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62AF626-0053-1D64-E4CD-DD23E52931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EE3E43F2-7706-6C25-246F-67950D4ADE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9C2AFF9-F710-AB6E-A41D-46F21C7D1D3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4FBBC1D5-B52A-AB14-956C-D2543572C52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38DA1A7F-AF10-A9E3-7D45-5468515604B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91658E2A-4860-EB1B-5A49-943C0FD404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1F26D84D-0305-5B8C-6761-3E922E1DD1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CF9CCF2-9B6C-18DC-6019-71227FB434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A0DFB302-A2B6-8E55-9808-CEE127A7B8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1ECAFAF2-19EF-91F0-A3DA-0C6C452EAC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772CA2FD-F733-2A95-074D-BCFF58DD99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5D11351-C03D-3F74-B0FB-4D47A7B61F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127217BC-75E1-DFC7-A1F1-C92C72775A9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0C6DE269-823D-019F-6B25-EEFDEDE07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D5898022-FE59-33DF-7DFB-4CA3F300C66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902061BD-3FD4-DC17-78E3-78FC9AF930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F8A3267F-CDD0-59DA-309F-E6A989033E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A7BC4737-D042-E022-8588-182A25BC33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E346D2F7-E6C2-A96C-5CDD-883444BE17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456E2968-DAAB-B212-10BD-242DB1329D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69B82051-89FF-2216-6243-22CD61B47B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47C3DB8C-E901-D333-C3C2-63FA3A3F2F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DDDF6BB0-4D75-250E-665C-85A33305E5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2FED7B63-D730-8048-6804-DB3FD83172F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1F5C83AA-C664-F8F6-3095-85740D58E5F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87907229-8EC4-B430-1803-57C789304DF2}"/>
              </a:ext>
            </a:extLst>
          </p:cNvPr>
          <p:cNvSpPr>
            <a:spLocks noGrp="1"/>
          </p:cNvSpPr>
          <p:nvPr>
            <p:ph type="title"/>
          </p:nvPr>
        </p:nvSpPr>
        <p:spPr>
          <a:xfrm>
            <a:off x="434662" y="551401"/>
            <a:ext cx="11426532" cy="1034740"/>
          </a:xfrm>
        </p:spPr>
        <p:txBody>
          <a:bodyPr vert="horz" lIns="91440" tIns="45720" rIns="91440" bIns="45720" rtlCol="0" anchor="ctr">
            <a:normAutofit fontScale="90000"/>
          </a:bodyPr>
          <a:lstStyle/>
          <a:p>
            <a:pPr algn="l"/>
            <a:r>
              <a:rPr lang="en-US" dirty="0">
                <a:solidFill>
                  <a:schemeClr val="tx2"/>
                </a:solidFill>
              </a:rPr>
              <a:t>Optimized Regularization Model (LASSO, Ridge and Elastic Net)</a:t>
            </a:r>
          </a:p>
        </p:txBody>
      </p:sp>
      <p:sp>
        <p:nvSpPr>
          <p:cNvPr id="7" name="Content Placeholder 6">
            <a:extLst>
              <a:ext uri="{FF2B5EF4-FFF2-40B4-BE49-F238E27FC236}">
                <a16:creationId xmlns:a16="http://schemas.microsoft.com/office/drawing/2014/main" id="{B70FE122-5D10-EA6D-00E2-BF24EC336FA8}"/>
              </a:ext>
            </a:extLst>
          </p:cNvPr>
          <p:cNvSpPr>
            <a:spLocks noGrp="1"/>
          </p:cNvSpPr>
          <p:nvPr>
            <p:ph sz="quarter" idx="13"/>
          </p:nvPr>
        </p:nvSpPr>
        <p:spPr>
          <a:xfrm>
            <a:off x="381210" y="2418751"/>
            <a:ext cx="11426532" cy="2660373"/>
          </a:xfrm>
        </p:spPr>
        <p:txBody>
          <a:bodyPr vert="horz" lIns="91440" tIns="45720" rIns="91440" bIns="45720" rtlCol="0">
            <a:noAutofit/>
          </a:bodyPr>
          <a:lstStyle/>
          <a:p>
            <a:pPr marL="285750" marR="0" lvl="0" indent="-285750">
              <a:lnSpc>
                <a:spcPct val="100000"/>
              </a:lnSpc>
              <a:spcAft>
                <a:spcPts val="800"/>
              </a:spcAft>
              <a:buClrTx/>
              <a:buFont typeface="Wingdings" panose="05000000000000000000" pitchFamily="2" charset="2"/>
              <a:buChar char="Ø"/>
              <a:tabLst>
                <a:tab pos="457200" algn="l"/>
              </a:tabLst>
            </a:pPr>
            <a:r>
              <a:rPr lang="en-US" sz="1500" b="1" dirty="0">
                <a:solidFill>
                  <a:schemeClr val="tx2"/>
                </a:solidFill>
              </a:rPr>
              <a:t> Elastic Net Model Insights:</a:t>
            </a:r>
            <a:br>
              <a:rPr lang="en-US" sz="1500" b="1" dirty="0">
                <a:solidFill>
                  <a:schemeClr val="tx2"/>
                </a:solidFill>
              </a:rPr>
            </a:br>
            <a:br>
              <a:rPr lang="en-US" sz="1500" b="1" dirty="0">
                <a:solidFill>
                  <a:schemeClr val="tx2"/>
                </a:solidFill>
              </a:rPr>
            </a:br>
            <a:r>
              <a:rPr lang="en-US" sz="1500" b="1" dirty="0">
                <a:solidFill>
                  <a:schemeClr val="tx2"/>
                </a:solidFill>
              </a:rPr>
              <a:t>(Adjusted R²)</a:t>
            </a:r>
            <a:r>
              <a:rPr lang="en-US" sz="1500" dirty="0">
                <a:solidFill>
                  <a:schemeClr val="tx2"/>
                </a:solidFill>
              </a:rPr>
              <a:t>:  The Elastic Net model has an adjusted R² of 0.90, which is comparable to the LASSO model. While it doesn't perform as well as Ridge in explaining variance, it still explains 90% of the variance in heating load.</a:t>
            </a:r>
            <a:br>
              <a:rPr lang="en-US" sz="1500" dirty="0">
                <a:solidFill>
                  <a:schemeClr val="tx2"/>
                </a:solidFill>
              </a:rPr>
            </a:br>
            <a:br>
              <a:rPr lang="en-US" sz="1500" dirty="0">
                <a:solidFill>
                  <a:schemeClr val="tx2"/>
                </a:solidFill>
              </a:rPr>
            </a:br>
            <a:r>
              <a:rPr lang="en-US" sz="1500" b="1" dirty="0">
                <a:solidFill>
                  <a:schemeClr val="tx2"/>
                </a:solidFill>
              </a:rPr>
              <a:t>(MAE): </a:t>
            </a:r>
            <a:r>
              <a:rPr lang="en-US" sz="1500" dirty="0">
                <a:solidFill>
                  <a:schemeClr val="tx2"/>
                </a:solidFill>
              </a:rPr>
              <a:t>The Elastic Net model has a slightly higher MAE of 2.25, indicating that on average, its predictions are slightly more inaccurate compared to both LASSO and Ridge models.</a:t>
            </a:r>
            <a:br>
              <a:rPr lang="en-US" sz="1500" dirty="0">
                <a:solidFill>
                  <a:schemeClr val="tx2"/>
                </a:solidFill>
              </a:rPr>
            </a:br>
            <a:br>
              <a:rPr lang="en-US" sz="1500" dirty="0">
                <a:solidFill>
                  <a:schemeClr val="tx2"/>
                </a:solidFill>
              </a:rPr>
            </a:br>
            <a:r>
              <a:rPr lang="en-US" sz="1500" b="1" dirty="0">
                <a:solidFill>
                  <a:schemeClr val="tx2"/>
                </a:solidFill>
              </a:rPr>
              <a:t>(RMSE):</a:t>
            </a:r>
            <a:r>
              <a:rPr lang="en-US" sz="1500" dirty="0">
                <a:solidFill>
                  <a:schemeClr val="tx2"/>
                </a:solidFill>
              </a:rPr>
              <a:t> The RMSE of 3.11 is the highest among all three models, suggesting that the </a:t>
            </a:r>
            <a:r>
              <a:rPr lang="en-US" sz="1500" dirty="0" err="1">
                <a:solidFill>
                  <a:schemeClr val="tx2"/>
                </a:solidFill>
              </a:rPr>
              <a:t>ElasticNet</a:t>
            </a:r>
            <a:r>
              <a:rPr lang="en-US" sz="1500" dirty="0">
                <a:solidFill>
                  <a:schemeClr val="tx2"/>
                </a:solidFill>
              </a:rPr>
              <a:t> model may have larger prediction errors in comparison to the Ridge and LASSO models.</a:t>
            </a:r>
          </a:p>
        </p:txBody>
      </p:sp>
      <p:sp>
        <p:nvSpPr>
          <p:cNvPr id="6" name="Slide Number Placeholder 5">
            <a:extLst>
              <a:ext uri="{FF2B5EF4-FFF2-40B4-BE49-F238E27FC236}">
                <a16:creationId xmlns:a16="http://schemas.microsoft.com/office/drawing/2014/main" id="{16DE39ED-C139-96D0-16B0-EB79CCBF56CB}"/>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7</a:t>
            </a:fld>
            <a:endParaRPr lang="en-US" cap="all">
              <a:solidFill>
                <a:schemeClr val="tx2"/>
              </a:solidFill>
            </a:endParaRPr>
          </a:p>
        </p:txBody>
      </p:sp>
    </p:spTree>
    <p:extLst>
      <p:ext uri="{BB962C8B-B14F-4D97-AF65-F5344CB8AC3E}">
        <p14:creationId xmlns:p14="http://schemas.microsoft.com/office/powerpoint/2010/main" val="974331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183B41-25D2-38D4-717F-D80116AD6290}"/>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5546D648-87CB-2843-A9CB-03B430C126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0510FA8A-A57D-EDCB-79BE-20FBE707D1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CE50A24E-0B8D-B238-1F47-7250ADD144C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D189EED9-14B9-DB0E-15F2-4133B65F3A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BF10EE91-5E4B-3DDA-3A00-C8433067A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5E3CB5A9-2280-A63D-8341-E7AC707A299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997F2502-5AA6-26C4-BD8B-9A90070E32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5DAA167D-6CCC-6AFF-4D14-0975A7881F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055B0DE-7CDC-1501-EB2A-F8054FD472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A7A140A3-E46A-D3EC-9BA3-872363CC8D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62345606-6276-D36F-FCA5-AD9336959D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49374B1-88C3-E57E-EF2F-EC84D5F57CA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F7208A7-4D9E-009F-8C0D-A93BD25FA1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4372B571-4236-7A39-97A9-4B479A8698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C0CDA94-E4BA-0B7C-4505-F19EBBE3451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F01683F9-66FA-D005-2C07-9558BFA1C6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101A502-838E-8048-A138-A03D80E5B1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9EEDD79-53CA-D11F-E9B5-CA7CF82489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0B391728-6745-0D1A-B25F-B2C53B17B3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ADBB3F5-1D7B-99EE-D370-C120CEF7B7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7BCA1D5-0DBB-4B9B-94E1-6094C222660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6968942B-232C-CDE4-3F8C-BFE2F348D7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D199700-5073-C5E9-CD36-8C4A0A5608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3DCBDDFC-5996-EA05-D2EA-1ABB9301E83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75F46542-E4B7-DF69-1C8A-6B7BFBDC6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CCCEDB8D-D05C-00E9-315A-357186A4F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CF294A6-E9DD-362C-DD99-826C3D92C2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3C79060-59C7-F313-44DD-578EF3E7A1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34E0E26A-5CA2-9DBA-8E93-960B1FAA893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A5F80163-D195-232A-6D7E-BD2C83C98FB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459CC5FA-46F3-A194-1F2B-2A28A77965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1CC878ED-C7D5-BF54-F75A-38BCA3FC0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19CE0E13-A3D7-7394-847C-EFCB9AE7A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8EA22054-B556-B974-FE33-866225164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9238644C-9C37-CD96-4281-D24E5EF8213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A4570ED0-1919-4F6C-CC2F-3EDCC11F23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725F17B4-E001-4637-E2F7-08153467E3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18F0CC7-5007-8F68-A5CA-0D76A7900B8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DB58C05-7387-7AC1-6958-3C47297C736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2F26E026-4A22-E651-2B4E-878755D9C9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B41F11AD-66CA-1495-D040-43065BC5CC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0555C47A-9FA9-BFFA-5B2A-6D0068497C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85F06334-440B-ECC7-AB96-884492B15A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C79129BC-590E-C2B3-F4DD-065BAFA70B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6813C7B-79DE-33BE-BB87-3E84F644CF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2AA84AA-36F0-493F-1DC9-E9FE0B39883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17F18A30-98F0-F78B-20C9-4425B5E65B9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DFC29274-6E70-201F-A3B2-30ACFC1A9E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64A04E30-DB9B-8BE1-A21C-844020D34D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3C1C9655-F6E6-C807-A5F5-186F2ECE9CA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0394E952-D6AC-11BE-D78B-A54C322040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B125978E-6943-AF7E-13F4-63846571CF0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A8139F71-0081-E62C-4F9B-B22B9AC05F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A9AF72F-AE8B-53E3-FA42-FD8AA88B52A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4878BC4D-8ACB-6339-4428-C3EF11FD28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1F3EE393-693D-181C-A96C-40EABFC6FDC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AA09340-FF7C-26C8-006A-271BA672622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8569A3F0-9968-5D0D-B286-9CC41766F8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8A99C22-645B-6CBB-859E-D9BB36469A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D5DB33C-51E1-9804-B184-D197F6B4011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E76B4AFA-E998-80FA-A46B-B4EA4A4503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3CB16527-15BF-99A5-6A44-DFCD7DA428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994078C-7F06-1405-F7AE-633B079DB47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FCE87A6-C4B1-33FA-1766-AD55F143C5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6C080FC5-1F95-59FF-D948-5F8AA4EB1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D2AB7B89-1326-077A-6246-124192B8B98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677D7E36-7C91-8E51-A6BD-1D4AA3AA0E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532A9296-7FE6-4C3A-B3B7-B2DABE27B7E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1D5F03E6-C5B4-FF08-B307-D16AC3F1BD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A63DBE53-D9FA-2C56-0743-71D8C9ABD9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C3DF593C-32F7-13F3-E7E7-695D40321F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C7F85EAD-242B-F9EA-0ED5-6EA1834C039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1C787880-5893-118A-937E-EB90383669C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76D6119F-68AC-E5AA-D67A-31711C621F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C76328E1-31B8-5B67-031F-C6CF1A394E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81842A40-7BA6-7A66-FEE5-27A9CC9BC2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A64591D0-50F8-2E4A-AE08-91A3130727D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4A3985BA-B4C2-211E-324F-C96B47421B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495C309B-2891-9E40-301F-73E7EECF39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3EF4730-FB1F-BA93-8278-5A38573A58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C301234-0F8F-07CF-CAF1-92BBFD3922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AC98821-51D1-18CA-C933-666616CF66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FA1731D-E491-09E0-E992-25B4EB26C7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B2CBA565-F78F-EC9F-ADDD-604C356815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57688A41-4FF6-A909-7132-BD2558AE92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C7B23D8-5D6D-2AB2-3781-92A7EF5923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3786897E-1502-4298-66D0-B6813647E0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07C4C2D1-F8B3-C894-5825-CEC78324718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988BC673-BB04-2531-C512-515E86C0184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ACDF13D0-841C-4918-7D8D-A63917871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14823016-811C-5F7B-FF32-788BB3D56A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6297B9B-75DA-F0C2-D301-C226241D1A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5899DF84-C675-122F-E4A8-0E733B233E1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5CB1BCB-478F-E4B4-778A-6ED4670247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C092F58A-D005-73FF-344F-8377D9CEA93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0C8F5393-4567-3947-17AE-CF074B4BE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93DC5875-E4C6-FC9A-1BFD-41D2A963C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06157B94-9481-0D29-DDAF-F0505410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88EDAFC8-18D4-ACD8-24BE-7F0793BA9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0CACFC45-9FFD-4546-A186-A70EEFE5C5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03E47805-BB15-99CF-9AA4-BEF8BCD504D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7D90DB7-F16F-C51F-677F-4631F79469C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CAEFE23C-D420-EE93-0731-5972D8FB46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EFA48755-7A1B-EDFE-FC89-B18A0A715B8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A552334-4450-545F-29E2-148EB0B07C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6D1A7423-AF78-5FBA-BCF5-87150B684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9E9A0AE2-89C5-0341-59F4-265DF7C04A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B52A4E00-3A6B-F652-D4C8-D9BDCBC057C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E4E47B92-1750-85DB-D2A5-73B6512B65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707EE85-33CB-10CB-260F-60A1CADF305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C4AAB464-1F5F-22CC-4A32-34B2A527EB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5B39D6AC-244B-EE79-0287-3BE3961BE7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CA71234B-2732-A760-49C2-656635B2A7B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F4B9F5FF-5226-C86C-FE74-8676D12908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9DA2FA9A-D39B-30CA-9AE6-CD7AF75D90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7D3B3725-5F92-DCA0-1051-C77E901F67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DB9AD712-ED76-1C19-60EF-8D008743B3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792ED67B-5575-B1BA-CE6B-5ED88838EF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DD87B0E4-51C3-29CD-1777-E22D641021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308BABAA-63D8-16A9-3836-5F0E4CCAC7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EC69AFA2-A2D5-A891-5B63-53904F6C844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00BF714C-9487-3220-E334-F20097254D2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FBA84208-127F-8E5C-70F7-A89D40B49D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D2FCD5B-34D1-2C77-D3A5-8E2C0B4FDC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29AD2068-0F81-CDA1-6C55-79A7F31BE2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252476A0-3557-D374-58DE-E348607CFB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4360558D-5D32-680B-E570-3D5988E8D2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635019DE-CBC2-E8DA-9238-D77812F091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C0411E2A-308C-6ED9-5F7F-957D269745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029F9D0D-AE69-ACDC-1226-DD3C8952C77F}"/>
              </a:ext>
            </a:extLst>
          </p:cNvPr>
          <p:cNvSpPr>
            <a:spLocks noGrp="1"/>
          </p:cNvSpPr>
          <p:nvPr>
            <p:ph type="title"/>
          </p:nvPr>
        </p:nvSpPr>
        <p:spPr>
          <a:xfrm>
            <a:off x="457199" y="167149"/>
            <a:ext cx="9404556" cy="1005428"/>
          </a:xfrm>
        </p:spPr>
        <p:txBody>
          <a:bodyPr vert="horz" lIns="91440" tIns="45720" rIns="91440" bIns="45720" rtlCol="0" anchor="ctr">
            <a:normAutofit/>
          </a:bodyPr>
          <a:lstStyle/>
          <a:p>
            <a:pPr algn="l"/>
            <a:r>
              <a:rPr lang="en-US" sz="4000" dirty="0">
                <a:solidFill>
                  <a:schemeClr val="tx2"/>
                </a:solidFill>
              </a:rPr>
              <a:t>Recommendations for Mr. John Hughes</a:t>
            </a:r>
          </a:p>
        </p:txBody>
      </p:sp>
      <p:sp>
        <p:nvSpPr>
          <p:cNvPr id="7" name="Content Placeholder 6">
            <a:extLst>
              <a:ext uri="{FF2B5EF4-FFF2-40B4-BE49-F238E27FC236}">
                <a16:creationId xmlns:a16="http://schemas.microsoft.com/office/drawing/2014/main" id="{EA25EDE9-9843-CF8D-4E8A-CA8DCD64A25C}"/>
              </a:ext>
            </a:extLst>
          </p:cNvPr>
          <p:cNvSpPr>
            <a:spLocks noGrp="1"/>
          </p:cNvSpPr>
          <p:nvPr>
            <p:ph sz="quarter" idx="13"/>
          </p:nvPr>
        </p:nvSpPr>
        <p:spPr>
          <a:xfrm>
            <a:off x="422404" y="2005185"/>
            <a:ext cx="11169695" cy="4020207"/>
          </a:xfrm>
        </p:spPr>
        <p:txBody>
          <a:bodyPr vert="horz" lIns="91440" tIns="45720" rIns="91440" bIns="45720" rtlCol="0">
            <a:noAutofit/>
          </a:bodyPr>
          <a:lstStyle/>
          <a:p>
            <a:pPr>
              <a:lnSpc>
                <a:spcPct val="100000"/>
              </a:lnSpc>
            </a:pPr>
            <a:r>
              <a:rPr lang="en-US" sz="1800" b="1" dirty="0">
                <a:solidFill>
                  <a:schemeClr val="tx2"/>
                </a:solidFill>
              </a:rPr>
              <a:t>Justification for Choosing Ridge Regression:</a:t>
            </a:r>
            <a:br>
              <a:rPr lang="en-US" sz="1800" b="1" dirty="0">
                <a:solidFill>
                  <a:schemeClr val="tx2"/>
                </a:solidFill>
              </a:rPr>
            </a:br>
            <a:br>
              <a:rPr lang="en-US" sz="1800" b="1" dirty="0">
                <a:solidFill>
                  <a:schemeClr val="tx2"/>
                </a:solidFill>
              </a:rPr>
            </a:br>
            <a:r>
              <a:rPr lang="en-US" sz="1800" b="1" dirty="0">
                <a:solidFill>
                  <a:schemeClr val="tx2"/>
                </a:solidFill>
              </a:rPr>
              <a:t>Better Predictive Accuracy:</a:t>
            </a:r>
            <a:br>
              <a:rPr lang="en-US" sz="1800" b="1" dirty="0">
                <a:solidFill>
                  <a:schemeClr val="tx2"/>
                </a:solidFill>
              </a:rPr>
            </a:br>
            <a:r>
              <a:rPr lang="en-US" sz="1800" dirty="0">
                <a:solidFill>
                  <a:schemeClr val="tx2"/>
                </a:solidFill>
              </a:rPr>
              <a:t>Ridge Regression has demonstrated the highest performance across key metrics such as Adjusted R² (0.91), Mean Absolute Error (MAE = 2.08), and Root Mean Squared Error (RMSE = 2.91). This makes it the most accurate and reliable model for forecasting heating use. With a higher R² value, Ridge explains more of the variability in the heating load data compared to both LASSO and Elastic Net, making it the best choice for Mr. John Hughes’ application.</a:t>
            </a:r>
            <a:br>
              <a:rPr lang="en-US" sz="1800" dirty="0">
                <a:solidFill>
                  <a:schemeClr val="tx2"/>
                </a:solidFill>
              </a:rPr>
            </a:br>
            <a:br>
              <a:rPr lang="en-US" sz="1800" dirty="0">
                <a:solidFill>
                  <a:schemeClr val="tx2"/>
                </a:solidFill>
              </a:rPr>
            </a:br>
            <a:r>
              <a:rPr lang="en-US" sz="1800" b="1" dirty="0">
                <a:solidFill>
                  <a:schemeClr val="tx2"/>
                </a:solidFill>
              </a:rPr>
              <a:t>Reduced Overfitting:</a:t>
            </a:r>
            <a:br>
              <a:rPr lang="en-US" sz="1800" b="1" dirty="0">
                <a:solidFill>
                  <a:schemeClr val="tx2"/>
                </a:solidFill>
              </a:rPr>
            </a:br>
            <a:r>
              <a:rPr lang="en-US" sz="1800" dirty="0">
                <a:solidFill>
                  <a:schemeClr val="tx2"/>
                </a:solidFill>
              </a:rPr>
              <a:t>Ridge Regression, by using L2 regularization, helps in reducing overfitting compared to simple linear regression. This ensures the model generalizes better on unseen data, which is critical for forecasting heating use over time. By penalizing large coefficients, Ridge ensures that the model is not too sensitive to minor fluctuations in the data, leading to more stable predictions.</a:t>
            </a:r>
            <a:endParaRPr lang="en-US" sz="1600" dirty="0">
              <a:solidFill>
                <a:schemeClr val="tx2"/>
              </a:solidFill>
            </a:endParaRPr>
          </a:p>
        </p:txBody>
      </p:sp>
      <p:sp>
        <p:nvSpPr>
          <p:cNvPr id="6" name="Slide Number Placeholder 5">
            <a:extLst>
              <a:ext uri="{FF2B5EF4-FFF2-40B4-BE49-F238E27FC236}">
                <a16:creationId xmlns:a16="http://schemas.microsoft.com/office/drawing/2014/main" id="{AA20EB56-A171-D822-0C20-23A17610964B}"/>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8</a:t>
            </a:fld>
            <a:endParaRPr lang="en-US" cap="all">
              <a:solidFill>
                <a:schemeClr val="tx2"/>
              </a:solidFill>
            </a:endParaRPr>
          </a:p>
        </p:txBody>
      </p:sp>
    </p:spTree>
    <p:extLst>
      <p:ext uri="{BB962C8B-B14F-4D97-AF65-F5344CB8AC3E}">
        <p14:creationId xmlns:p14="http://schemas.microsoft.com/office/powerpoint/2010/main" val="151609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AEF553-AC67-75F5-BC03-B7B3D0C6CC0F}"/>
            </a:ext>
          </a:extLst>
        </p:cNvPr>
        <p:cNvGrpSpPr/>
        <p:nvPr/>
      </p:nvGrpSpPr>
      <p:grpSpPr>
        <a:xfrm>
          <a:off x="0" y="0"/>
          <a:ext cx="0" cy="0"/>
          <a:chOff x="0" y="0"/>
          <a:chExt cx="0" cy="0"/>
        </a:xfrm>
      </p:grpSpPr>
      <p:sp>
        <p:nvSpPr>
          <p:cNvPr id="172" name="Rectangle 171">
            <a:extLst>
              <a:ext uri="{FF2B5EF4-FFF2-40B4-BE49-F238E27FC236}">
                <a16:creationId xmlns:a16="http://schemas.microsoft.com/office/drawing/2014/main" id="{3C99C3E3-F24B-DBA2-5542-7EE5981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174" name="Group 173">
            <a:extLst>
              <a:ext uri="{FF2B5EF4-FFF2-40B4-BE49-F238E27FC236}">
                <a16:creationId xmlns:a16="http://schemas.microsoft.com/office/drawing/2014/main" id="{B5C1682B-325F-FA17-FF88-57A5ABFA341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75" name="Straight Connector 174">
              <a:extLst>
                <a:ext uri="{FF2B5EF4-FFF2-40B4-BE49-F238E27FC236}">
                  <a16:creationId xmlns:a16="http://schemas.microsoft.com/office/drawing/2014/main" id="{D5A27C78-DB1F-6C46-BDA9-DBEDA67328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0009D9A3-078F-0349-0A8A-E6160022FA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17EF706-E634-4CB7-CCD9-27076D1F54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CEA64F53-E039-92CA-18BC-13AFB2A3781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E9831F97-FA12-02E2-2B9B-40E0D9A4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0B6440C-1B4A-CC71-C7F8-3094033218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A0D86169-8A45-2CE5-32D7-88B05145EB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C184E9BA-AAC3-CF46-42BB-621853BC0E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29FE9DC-4487-5AEA-4113-1DFCA004EA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D949797-ECEC-0333-3352-1E71D34A487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C5AC9816-38B2-C17A-570A-6C01046E56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3B88F1F9-8942-2F1E-ACAA-332D1F51D7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4CF1C6C7-54EA-AF08-BD75-519A0C504F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DE51D1D9-8B82-1913-5066-A42227DDC76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DEE682F4-029D-D422-0F3F-5DD70ED174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E95D44E-BC3E-91DD-3D0D-615EEE63485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835B1881-F325-297C-E97C-9F2476B3EE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652B13C6-A5BA-6FDD-8F38-ECA4789381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669151BA-9631-86A9-C87C-1F3D24BABAB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14C2668-A85F-6337-734F-8C30F08C34A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CF4884C1-7331-3B38-E04B-BE2DD5EEE4D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2473196-BC16-99F7-D5BF-33FBFA791B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DC760B4D-7E6F-C8D2-437F-20E8038B23B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0B73C09A-AEE4-102E-5212-DC4741FBFA1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6537A38E-0F04-14DE-316C-F5184D2B51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6F55628-D5AC-F9C2-BE90-E7C65EAA96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C82B14C7-045E-1C58-B971-5ED4CCFAF1D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E07B27EB-30C9-2004-E635-93029B409E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022D2AEC-1FF1-0154-1DA6-1B6C7DA7E6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05" name="Freeform: Shape 204">
            <a:extLst>
              <a:ext uri="{FF2B5EF4-FFF2-40B4-BE49-F238E27FC236}">
                <a16:creationId xmlns:a16="http://schemas.microsoft.com/office/drawing/2014/main" id="{38FF3F8D-0EEC-CE4A-9AE7-39FFA94A6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7" name="Freeform: Shape 206">
            <a:extLst>
              <a:ext uri="{FF2B5EF4-FFF2-40B4-BE49-F238E27FC236}">
                <a16:creationId xmlns:a16="http://schemas.microsoft.com/office/drawing/2014/main" id="{C98032C3-659E-BE30-2943-2A8642F98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09" name="Rectangle 208">
            <a:extLst>
              <a:ext uri="{FF2B5EF4-FFF2-40B4-BE49-F238E27FC236}">
                <a16:creationId xmlns:a16="http://schemas.microsoft.com/office/drawing/2014/main" id="{9E794C07-7D94-C84B-7783-E7948911B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7162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11" name="Group 210">
            <a:extLst>
              <a:ext uri="{FF2B5EF4-FFF2-40B4-BE49-F238E27FC236}">
                <a16:creationId xmlns:a16="http://schemas.microsoft.com/office/drawing/2014/main" id="{8360D56E-112F-D7D1-65C3-6F04B2DAD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12" name="Straight Connector 211">
              <a:extLst>
                <a:ext uri="{FF2B5EF4-FFF2-40B4-BE49-F238E27FC236}">
                  <a16:creationId xmlns:a16="http://schemas.microsoft.com/office/drawing/2014/main" id="{2188EF21-9BDB-AEC3-4295-F83AE768236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6CABE74B-344C-6E6C-B288-EAFF423439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DBCE7674-0ED5-7B25-082B-EFCBF695D7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B71F9631-7142-4EE8-1C14-D42F31008DF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D916BDD7-23D3-C54B-7280-41EFC7403C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6C867400-53FA-A3EB-EAE5-66F5ACF6A57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DED2F27D-ECAE-22B8-0D35-C0B5BBFA465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F99D762E-E47D-553A-4F23-969C7E6F85A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1EBF9FE-016E-A5EF-92E8-95C71BA54C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C520F43-99AA-9AA0-1DA7-FFB8770E515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555327EE-C98F-F640-70CE-7E915F86795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F7660CF-1F0C-C0F9-DEC9-042485293E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37623397-891D-541F-D9A2-B5079B56E8E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94002619-D60C-A818-A169-4C8A51D90B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ACC3B953-F49D-06D7-1A49-05058F6D3C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43D9557-9E11-C669-AAF2-BA8D30E5CD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041F143-6D10-89D2-0226-730BDC9AE3A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0850CBF5-8F20-3FD7-C272-FA4D6CA60B2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96184655-8FDA-24FC-BA66-E6FE84F0C77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F27522C0-DFBB-79E2-3D90-9E2798CD6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CA8ABE93-705A-E9B7-6E03-5600150789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9131A15F-585D-D627-4DB6-35BBA81323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42C3D8A4-AC29-4047-9FEE-73A30E7FBE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2E38B989-D1A1-3312-799A-47FCC108FA1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D4008841-0A74-5B1A-7902-3E0362238C6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2476492D-E432-78AF-1899-43576F70408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ADD24245-CC68-E345-4291-8689B747C1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F3833626-864F-0ED4-9CF1-AAC61C57488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4B91C257-363B-5843-39E2-9B634CA3C0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42" name="Freeform: Shape 241">
            <a:extLst>
              <a:ext uri="{FF2B5EF4-FFF2-40B4-BE49-F238E27FC236}">
                <a16:creationId xmlns:a16="http://schemas.microsoft.com/office/drawing/2014/main" id="{B5F68E72-9362-BEEC-1009-3D21824F8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grpSp>
        <p:nvGrpSpPr>
          <p:cNvPr id="244" name="Group 243">
            <a:extLst>
              <a:ext uri="{FF2B5EF4-FFF2-40B4-BE49-F238E27FC236}">
                <a16:creationId xmlns:a16="http://schemas.microsoft.com/office/drawing/2014/main" id="{16B9D8A0-F429-BD37-E42D-18BD77F6D3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245" name="Straight Connector 244">
              <a:extLst>
                <a:ext uri="{FF2B5EF4-FFF2-40B4-BE49-F238E27FC236}">
                  <a16:creationId xmlns:a16="http://schemas.microsoft.com/office/drawing/2014/main" id="{E37574B7-5454-4C49-3A04-3E48D77A64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136E1F29-124E-9FE8-8DD9-BE982632BB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81B785DB-B882-C4A1-F039-71FB09DC6D1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52255350-4863-D2F7-C7DF-5A89D7A5AE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B9F3737D-7614-9338-A6CB-E6017F8025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F3FB443B-6906-7BA6-A1C5-AFB68EDFCA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5788CEE2-4E0F-542E-1561-23C6B5D78E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0D57B4B4-ACE1-4232-C0CE-273F24BEAE7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36D6F930-74CE-02DF-ABCC-F425FBACABB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D0856247-1FF7-8350-60F4-62F70E8E372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84CF494B-FB10-5214-6DE8-F4F6FF710B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AB7ED776-B775-993D-A79F-8A19C2FF0C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738DB939-0B0C-8680-D2B9-C6D92941B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76D69A9-3E7B-7E96-AFBC-0B45E74B001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2780C1A7-CB34-83F5-3831-7BAEC8F566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230A5D90-DD12-65ED-CE77-83D3299763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B8441CE3-9F5A-2817-9679-7B875A80240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B321DFF9-95F4-1066-C30E-563A68AF6A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DADDB27D-CBFC-6AE0-FFD7-15BFC103FE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F8979799-A84B-49C4-D1EB-BF163F9FED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B6A4CB1A-E183-99CC-E1DD-3582F2C1B9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64CF2357-EF8A-A4C1-F8AD-CEEC4412A15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C739E09D-3E63-1D85-0112-90BC36CE6D6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C2F545A1-A444-54E9-23A4-EFDA16F078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C68634E-B188-7485-04BA-A78E5DA63E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B0076A1A-1DFC-4DFA-77C1-E0D352698B0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7B3D9F5-EB10-FFFE-3BA2-5E9AE0798A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6889A1E3-B485-5951-BA27-CEDFC0A995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703A3D1E-2EE6-D3A3-A889-2AA535E6E3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useBgFill="1">
        <p:nvSpPr>
          <p:cNvPr id="275" name="Rectangle 274">
            <a:extLst>
              <a:ext uri="{FF2B5EF4-FFF2-40B4-BE49-F238E27FC236}">
                <a16:creationId xmlns:a16="http://schemas.microsoft.com/office/drawing/2014/main" id="{E7291185-F1BB-CC3B-C6FC-4D7CE3CA6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7" name="Rectangle 276">
            <a:extLst>
              <a:ext uri="{FF2B5EF4-FFF2-40B4-BE49-F238E27FC236}">
                <a16:creationId xmlns:a16="http://schemas.microsoft.com/office/drawing/2014/main" id="{31E5B321-330D-DD99-ADD5-DFBAC3E6D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9" name="Right Triangle 278">
            <a:extLst>
              <a:ext uri="{FF2B5EF4-FFF2-40B4-BE49-F238E27FC236}">
                <a16:creationId xmlns:a16="http://schemas.microsoft.com/office/drawing/2014/main" id="{7449FB7D-7212-A654-9182-397E7BC49E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51324" y="1555703"/>
            <a:ext cx="568289" cy="568289"/>
          </a:xfrm>
          <a:prstGeom prst="rtTriangle">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lowchart: Document 280">
            <a:extLst>
              <a:ext uri="{FF2B5EF4-FFF2-40B4-BE49-F238E27FC236}">
                <a16:creationId xmlns:a16="http://schemas.microsoft.com/office/drawing/2014/main" id="{2541A9D9-8B9D-0E06-ACB5-FA6283620D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94907" y="1744296"/>
            <a:ext cx="6858000" cy="3369413"/>
          </a:xfrm>
          <a:prstGeom prst="flowChartDocument">
            <a:avLst/>
          </a:prstGeom>
          <a:solidFill>
            <a:schemeClr val="accent6">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283" name="Group 282">
            <a:extLst>
              <a:ext uri="{FF2B5EF4-FFF2-40B4-BE49-F238E27FC236}">
                <a16:creationId xmlns:a16="http://schemas.microsoft.com/office/drawing/2014/main" id="{2283DE8A-8533-A798-1AAC-3915731A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14827" cy="6858000"/>
            <a:chOff x="-6214" y="-1"/>
            <a:chExt cx="12214827" cy="6858000"/>
          </a:xfrm>
        </p:grpSpPr>
        <p:cxnSp>
          <p:nvCxnSpPr>
            <p:cNvPr id="284" name="Straight Connector 283">
              <a:extLst>
                <a:ext uri="{FF2B5EF4-FFF2-40B4-BE49-F238E27FC236}">
                  <a16:creationId xmlns:a16="http://schemas.microsoft.com/office/drawing/2014/main" id="{432E0E48-0764-6654-8948-76A07510AC6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67DB90B4-AA0E-5C28-8C7B-EEDFD5B070C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50D86E5A-A69D-F111-15B3-F7836A58DB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817385FB-BCBC-F908-A272-1F4FB13B0F7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E0613C53-8127-0954-0B8B-87929D7BA34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D69AE36-E775-9132-B055-814154F33EA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7FB100C7-B96C-845E-CDDB-D68C438D7D5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83984A36-00D7-9FC2-B32D-DC5F8FD49E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1F48DD08-9DD8-D3DF-C03B-E9B2EF3697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C510E645-B9BE-4794-5A89-A4BD80B071A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7F05DAC0-082C-4177-39D5-21FB2A979D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06BA3BDB-29EC-66C2-BE38-4B66DDB199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0A5232F1-EB41-5F2D-02E0-401B12AEDE1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4F2630B-BB85-2E40-1C94-0EAAB48ABA2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19A8249-EF1F-5D97-0EC8-C88318C6DC4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D97C4B0D-4341-7331-B074-BA3DB1717F4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386FEA74-F698-3E77-8CC5-4993B8A1EA1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52F80517-BAF9-2CAA-2AD6-D0A6539742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3C1FE985-85A3-D040-4AA9-CA3ADCF0F51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0E08F4AD-ABA0-AE79-FE70-FE7DA79D3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ABE5587B-BEED-1BC6-D80C-4D790B30277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7D392D3C-7E7A-0CAE-6D9B-2B3712E4D5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7A57C74C-0B31-A63B-A0B8-8329C554E9B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BD76E83D-C947-5D7C-F9C0-3E9EF210D7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CBF62BEC-B327-BD4C-E446-1A70C9AE85E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EC5A3D8A-98BD-1EEB-815D-519CD2EE2D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4EC9F6E1-F811-EDFF-F4AB-2C4BF8E675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9BA17D65-A24B-2C36-D78F-BE89748E40E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E8ECA05B-E6A7-5181-6D6D-89E58D731B1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 name="Title 2">
            <a:extLst>
              <a:ext uri="{FF2B5EF4-FFF2-40B4-BE49-F238E27FC236}">
                <a16:creationId xmlns:a16="http://schemas.microsoft.com/office/drawing/2014/main" id="{D284D9E0-9AD3-79FC-6410-DF261EC67C76}"/>
              </a:ext>
            </a:extLst>
          </p:cNvPr>
          <p:cNvSpPr>
            <a:spLocks noGrp="1"/>
          </p:cNvSpPr>
          <p:nvPr>
            <p:ph type="title"/>
          </p:nvPr>
        </p:nvSpPr>
        <p:spPr>
          <a:xfrm>
            <a:off x="434662" y="88911"/>
            <a:ext cx="9967687" cy="576132"/>
          </a:xfrm>
        </p:spPr>
        <p:txBody>
          <a:bodyPr vert="horz" lIns="91440" tIns="45720" rIns="91440" bIns="45720" rtlCol="0" anchor="ctr">
            <a:normAutofit fontScale="90000"/>
          </a:bodyPr>
          <a:lstStyle/>
          <a:p>
            <a:pPr algn="l"/>
            <a:r>
              <a:rPr lang="en-US" sz="4000" dirty="0">
                <a:solidFill>
                  <a:schemeClr val="tx2"/>
                </a:solidFill>
              </a:rPr>
              <a:t>Recommendations for Mr. John Hughes</a:t>
            </a:r>
          </a:p>
        </p:txBody>
      </p:sp>
      <p:sp>
        <p:nvSpPr>
          <p:cNvPr id="7" name="Content Placeholder 6">
            <a:extLst>
              <a:ext uri="{FF2B5EF4-FFF2-40B4-BE49-F238E27FC236}">
                <a16:creationId xmlns:a16="http://schemas.microsoft.com/office/drawing/2014/main" id="{F5A74439-F259-A963-81A4-2BDC069D4DBA}"/>
              </a:ext>
            </a:extLst>
          </p:cNvPr>
          <p:cNvSpPr>
            <a:spLocks noGrp="1"/>
          </p:cNvSpPr>
          <p:nvPr>
            <p:ph sz="quarter" idx="13"/>
          </p:nvPr>
        </p:nvSpPr>
        <p:spPr>
          <a:xfrm>
            <a:off x="422404" y="753953"/>
            <a:ext cx="11169695" cy="5805182"/>
          </a:xfrm>
        </p:spPr>
        <p:txBody>
          <a:bodyPr vert="horz" lIns="91440" tIns="45720" rIns="91440" bIns="45720" rtlCol="0">
            <a:noAutofit/>
          </a:bodyPr>
          <a:lstStyle/>
          <a:p>
            <a:pPr>
              <a:lnSpc>
                <a:spcPct val="100000"/>
              </a:lnSpc>
            </a:pPr>
            <a:r>
              <a:rPr lang="en-US" sz="1800" b="1" dirty="0">
                <a:solidFill>
                  <a:schemeClr val="tx2"/>
                </a:solidFill>
              </a:rPr>
              <a:t>Two Next Steps to Enhance Usability of Ridge Regression:</a:t>
            </a:r>
            <a:br>
              <a:rPr lang="en-US" sz="1800" b="1" dirty="0">
                <a:solidFill>
                  <a:schemeClr val="tx2"/>
                </a:solidFill>
              </a:rPr>
            </a:br>
            <a:br>
              <a:rPr lang="en-US" sz="1800" b="1" dirty="0">
                <a:solidFill>
                  <a:schemeClr val="tx2"/>
                </a:solidFill>
              </a:rPr>
            </a:br>
            <a:r>
              <a:rPr lang="en-US" sz="1800" b="1" dirty="0">
                <a:solidFill>
                  <a:schemeClr val="tx2"/>
                </a:solidFill>
              </a:rPr>
              <a:t>1. Feature Engineering and Selection:</a:t>
            </a:r>
            <a:r>
              <a:rPr lang="en-US" sz="1800" dirty="0">
                <a:solidFill>
                  <a:schemeClr val="tx2"/>
                </a:solidFill>
              </a:rPr>
              <a:t> </a:t>
            </a:r>
            <a:br>
              <a:rPr lang="en-US" sz="1800" dirty="0">
                <a:solidFill>
                  <a:schemeClr val="tx2"/>
                </a:solidFill>
              </a:rPr>
            </a:br>
            <a:r>
              <a:rPr lang="en-US" sz="1800" b="1" dirty="0">
                <a:solidFill>
                  <a:schemeClr val="tx2"/>
                </a:solidFill>
              </a:rPr>
              <a:t>Step Description:</a:t>
            </a:r>
            <a:r>
              <a:rPr lang="en-US" sz="1800" dirty="0">
                <a:solidFill>
                  <a:schemeClr val="tx2"/>
                </a:solidFill>
              </a:rPr>
              <a:t> One next step is to improve the model’s performance by incorporating domain knowledge to refine the input features. While Ridge Regression performs well with the current features, further engineering of new features (e.g., interaction terms or polynomial features) could improve prediction accuracy. Additionally, it’s crucial to evaluate feature importance to identify which variables most significantly impact heating use and to possibly reduce noise in the model by removing irrelevant features.</a:t>
            </a:r>
            <a:br>
              <a:rPr lang="en-US" sz="1800" dirty="0">
                <a:solidFill>
                  <a:schemeClr val="tx2"/>
                </a:solidFill>
              </a:rPr>
            </a:br>
            <a:r>
              <a:rPr lang="en-US" sz="1800" b="1" dirty="0">
                <a:solidFill>
                  <a:schemeClr val="tx2"/>
                </a:solidFill>
              </a:rPr>
              <a:t>Why It Helps:</a:t>
            </a:r>
            <a:r>
              <a:rPr lang="en-US" sz="1800" dirty="0">
                <a:solidFill>
                  <a:schemeClr val="tx2"/>
                </a:solidFill>
              </a:rPr>
              <a:t> Feature engineering could help the model learn more meaningful patterns, potentially improving both prediction accuracy and interpretability. By reducing unnecessary features, the model will become more efficient and easier to understand.</a:t>
            </a:r>
            <a:br>
              <a:rPr lang="en-US" sz="1800" dirty="0">
                <a:solidFill>
                  <a:schemeClr val="tx2"/>
                </a:solidFill>
              </a:rPr>
            </a:br>
            <a:br>
              <a:rPr lang="en-US" sz="1800" dirty="0">
                <a:solidFill>
                  <a:schemeClr val="tx2"/>
                </a:solidFill>
              </a:rPr>
            </a:br>
            <a:r>
              <a:rPr lang="en-US" sz="1800" b="1" dirty="0">
                <a:solidFill>
                  <a:schemeClr val="tx2"/>
                </a:solidFill>
              </a:rPr>
              <a:t>2. Hyperparameter Tuning with Cross-Validation:</a:t>
            </a:r>
            <a:br>
              <a:rPr lang="en-US" sz="1800" b="1" dirty="0">
                <a:solidFill>
                  <a:schemeClr val="tx2"/>
                </a:solidFill>
              </a:rPr>
            </a:br>
            <a:r>
              <a:rPr lang="en-US" sz="1800" b="1" dirty="0">
                <a:solidFill>
                  <a:schemeClr val="tx2"/>
                </a:solidFill>
              </a:rPr>
              <a:t>Step Description:</a:t>
            </a:r>
            <a:r>
              <a:rPr lang="en-US" sz="1800" dirty="0">
                <a:solidFill>
                  <a:schemeClr val="tx2"/>
                </a:solidFill>
              </a:rPr>
              <a:t> While Ridge’s current best parameters (alpha = 0.1, </a:t>
            </a:r>
            <a:r>
              <a:rPr lang="en-US" sz="1800" dirty="0" err="1">
                <a:solidFill>
                  <a:schemeClr val="tx2"/>
                </a:solidFill>
              </a:rPr>
              <a:t>tol</a:t>
            </a:r>
            <a:r>
              <a:rPr lang="en-US" sz="1800" dirty="0">
                <a:solidFill>
                  <a:schemeClr val="tx2"/>
                </a:solidFill>
              </a:rPr>
              <a:t> = 0.1) offer good performance, further hyperparameter tuning can be conducted using techniques such as grid search or random search along with cross-validation to find the optimal combination of parameters that minimizes overfitting and maximizes model performance.</a:t>
            </a:r>
            <a:br>
              <a:rPr lang="en-US" sz="1800" dirty="0">
                <a:solidFill>
                  <a:schemeClr val="tx2"/>
                </a:solidFill>
              </a:rPr>
            </a:br>
            <a:r>
              <a:rPr lang="en-US" sz="1800" b="1" dirty="0">
                <a:solidFill>
                  <a:schemeClr val="tx2"/>
                </a:solidFill>
              </a:rPr>
              <a:t>Why It Helps:</a:t>
            </a:r>
            <a:r>
              <a:rPr lang="en-US" sz="1800" dirty="0">
                <a:solidFill>
                  <a:schemeClr val="tx2"/>
                </a:solidFill>
              </a:rPr>
              <a:t> Hyperparameter tuning can help optimize Ridge Regression’s performance for the given data by identifying the best regularization strength (alpha) and tolerance (</a:t>
            </a:r>
            <a:r>
              <a:rPr lang="en-US" sz="1800" dirty="0" err="1">
                <a:solidFill>
                  <a:schemeClr val="tx2"/>
                </a:solidFill>
              </a:rPr>
              <a:t>tol</a:t>
            </a:r>
            <a:r>
              <a:rPr lang="en-US" sz="1800" dirty="0">
                <a:solidFill>
                  <a:schemeClr val="tx2"/>
                </a:solidFill>
              </a:rPr>
              <a:t>). Cross-validation ensures the model's robustness and reduces the risk of overfitting by evaluating performance on multiple splits of the data.</a:t>
            </a:r>
            <a:endParaRPr lang="en-US" sz="1600" dirty="0">
              <a:solidFill>
                <a:schemeClr val="tx2"/>
              </a:solidFill>
            </a:endParaRPr>
          </a:p>
        </p:txBody>
      </p:sp>
      <p:sp>
        <p:nvSpPr>
          <p:cNvPr id="6" name="Slide Number Placeholder 5">
            <a:extLst>
              <a:ext uri="{FF2B5EF4-FFF2-40B4-BE49-F238E27FC236}">
                <a16:creationId xmlns:a16="http://schemas.microsoft.com/office/drawing/2014/main" id="{3AC09E26-15BE-150C-AE18-B1E7D555BCFD}"/>
              </a:ext>
            </a:extLst>
          </p:cNvPr>
          <p:cNvSpPr>
            <a:spLocks noGrp="1"/>
          </p:cNvSpPr>
          <p:nvPr>
            <p:ph type="sldNum" sz="quarter" idx="12"/>
          </p:nvPr>
        </p:nvSpPr>
        <p:spPr>
          <a:xfrm>
            <a:off x="11192560" y="6324600"/>
            <a:ext cx="799078" cy="365125"/>
          </a:xfrm>
        </p:spPr>
        <p:txBody>
          <a:bodyPr vert="horz" lIns="91440" tIns="45720" rIns="91440" bIns="45720" rtlCol="0" anchor="ctr">
            <a:normAutofit/>
          </a:bodyPr>
          <a:lstStyle/>
          <a:p>
            <a:pPr>
              <a:spcAft>
                <a:spcPts val="600"/>
              </a:spcAft>
            </a:pPr>
            <a:fld id="{11A71338-8BA2-4C79-A6C5-5A8E30081D0C}" type="slidenum">
              <a:rPr lang="en-US" cap="all">
                <a:solidFill>
                  <a:schemeClr val="tx2"/>
                </a:solidFill>
              </a:rPr>
              <a:pPr>
                <a:spcAft>
                  <a:spcPts val="600"/>
                </a:spcAft>
              </a:pPr>
              <a:t>9</a:t>
            </a:fld>
            <a:endParaRPr lang="en-US" cap="all">
              <a:solidFill>
                <a:schemeClr val="tx2"/>
              </a:solidFill>
            </a:endParaRPr>
          </a:p>
        </p:txBody>
      </p:sp>
    </p:spTree>
    <p:extLst>
      <p:ext uri="{BB962C8B-B14F-4D97-AF65-F5344CB8AC3E}">
        <p14:creationId xmlns:p14="http://schemas.microsoft.com/office/powerpoint/2010/main" val="320758586"/>
      </p:ext>
    </p:extLst>
  </p:cSld>
  <p:clrMapOvr>
    <a:masterClrMapping/>
  </p:clrMapOvr>
</p:sld>
</file>

<file path=ppt/theme/theme1.xml><?xml version="1.0" encoding="utf-8"?>
<a:theme xmlns:a="http://schemas.openxmlformats.org/drawingml/2006/main" name="SineVTI">
  <a:themeElements>
    <a:clrScheme name="Custom 51">
      <a:dk1>
        <a:sysClr val="windowText" lastClr="000000"/>
      </a:dk1>
      <a:lt1>
        <a:sysClr val="window" lastClr="FFFFFF"/>
      </a:lt1>
      <a:dk2>
        <a:srgbClr val="12154E"/>
      </a:dk2>
      <a:lt2>
        <a:srgbClr val="EEEEEE"/>
      </a:lt2>
      <a:accent1>
        <a:srgbClr val="FD8686"/>
      </a:accent1>
      <a:accent2>
        <a:srgbClr val="B495C2"/>
      </a:accent2>
      <a:accent3>
        <a:srgbClr val="8F99BB"/>
      </a:accent3>
      <a:accent4>
        <a:srgbClr val="A3A3C1"/>
      </a:accent4>
      <a:accent5>
        <a:srgbClr val="7162FE"/>
      </a:accent5>
      <a:accent6>
        <a:srgbClr val="1EBE9B"/>
      </a:accent6>
      <a:hlink>
        <a:srgbClr val="EF08F7"/>
      </a:hlink>
      <a:folHlink>
        <a:srgbClr val="8477FE"/>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49FD94B-CF2B-4485-954E-6805E96E51FA}">
  <ds:schemaRefs>
    <ds:schemaRef ds:uri="http://schemas.microsoft.com/sharepoint/v3/contenttype/forms"/>
  </ds:schemaRefs>
</ds:datastoreItem>
</file>

<file path=customXml/itemProps2.xml><?xml version="1.0" encoding="utf-8"?>
<ds:datastoreItem xmlns:ds="http://schemas.openxmlformats.org/officeDocument/2006/customXml" ds:itemID="{538316A4-DB9D-4B40-83D1-0433996D54B0}">
  <ds:schemaRefs>
    <ds:schemaRef ds:uri="http://schemas.microsoft.com/office/2006/metadata/properties"/>
    <ds:schemaRef ds:uri="http://schemas.microsoft.com/office/2006/documentManagement/types"/>
    <ds:schemaRef ds:uri="http://purl.org/dc/elements/1.1/"/>
    <ds:schemaRef ds:uri="16c05727-aa75-4e4a-9b5f-8a80a1165891"/>
    <ds:schemaRef ds:uri="http://www.w3.org/XML/1998/namespace"/>
    <ds:schemaRef ds:uri="http://purl.org/dc/dcmitype/"/>
    <ds:schemaRef ds:uri="http://schemas.microsoft.com/office/infopath/2007/PartnerControls"/>
    <ds:schemaRef ds:uri="http://schemas.openxmlformats.org/package/2006/metadata/core-properties"/>
    <ds:schemaRef ds:uri="http://purl.org/dc/terms/"/>
    <ds:schemaRef ds:uri="230e9df3-be65-4c73-a93b-d1236ebd677e"/>
    <ds:schemaRef ds:uri="71af3243-3dd4-4a8d-8c0d-dd76da1f02a5"/>
    <ds:schemaRef ds:uri="http://schemas.microsoft.com/sharepoint/v3"/>
  </ds:schemaRefs>
</ds:datastoreItem>
</file>

<file path=customXml/itemProps3.xml><?xml version="1.0" encoding="utf-8"?>
<ds:datastoreItem xmlns:ds="http://schemas.openxmlformats.org/officeDocument/2006/customXml" ds:itemID="{1E5C9C91-7BEA-497B-8B74-808BB08645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Sine design</Template>
  <TotalTime>302</TotalTime>
  <Words>1342</Words>
  <Application>Microsoft Office PowerPoint</Application>
  <PresentationFormat>Widescreen</PresentationFormat>
  <Paragraphs>46</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Posterama</vt:lpstr>
      <vt:lpstr>Wingdings</vt:lpstr>
      <vt:lpstr>SineVTI</vt:lpstr>
      <vt:lpstr>Assignment -4 </vt:lpstr>
      <vt:lpstr>Agenda</vt:lpstr>
      <vt:lpstr>Rational Statement</vt:lpstr>
      <vt:lpstr>Rational Statement</vt:lpstr>
      <vt:lpstr>Optimized Regularization Model (LASSO, Ridge and Elastic Net)</vt:lpstr>
      <vt:lpstr>Optimized Regularization Model (LASSO, Ridge and Elastic Net)</vt:lpstr>
      <vt:lpstr>Optimized Regularization Model (LASSO, Ridge and Elastic Net)</vt:lpstr>
      <vt:lpstr>Recommendations for Mr. John Hughes</vt:lpstr>
      <vt:lpstr>Recommendations for Mr. John Hughes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Panchal</dc:creator>
  <cp:lastModifiedBy>Jay Panchal</cp:lastModifiedBy>
  <cp:revision>43</cp:revision>
  <dcterms:created xsi:type="dcterms:W3CDTF">2024-10-07T19:47:34Z</dcterms:created>
  <dcterms:modified xsi:type="dcterms:W3CDTF">2024-11-10T00:55:31Z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