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1106-0B4A-2F4A-8A79-D3E136CE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1CD5F-49A5-7041-BE64-CBCB887FF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1FA5-6413-D644-ADD5-E9C9612C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4F12-9B11-DC45-8375-0502ECFB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02DC-4D84-5C45-9C08-F61F9148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90DA-F73B-7A4D-AC18-5800DA38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8E9F7-552F-A241-AD85-47A151B3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E2DD-41EA-8B4D-AF5B-9C59149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632D-EF59-CA43-A56E-B30DCF3C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A6E1-C6AB-C34C-BE62-0C9E49D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734D-C4C3-9B46-9CBF-A52F46B94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8CCB2-A187-4744-AE0E-D46A1D68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2A103-2B1A-E74F-AD04-950EC4F5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0428-8852-3443-AAE6-723827AC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4AA2-864A-0449-87FA-76FF6683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AA17-E806-C248-9490-83461314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5EE8-3FA5-A047-A680-5773389A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4D80-EFD5-4A47-9AB4-50C59C2B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3281-5E9E-3A4B-8C56-8BDB9B43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B3C3-79CB-064B-8166-847A2E3C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FACF-5621-014C-9734-65A9CA97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BE6C-6624-384E-8D39-EA224C67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C6E6-1C5D-964C-8ADE-B4384FF1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D491-D6E6-3442-B3C2-648C3029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0444-DED1-FE41-9E22-3C3B128D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03F-8B97-2F4F-ABBE-74CEB347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F1D5-4FE0-BD41-90AA-9E92BD7F8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398B-BAEE-9A46-8D05-732DBA9D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D651A-A4BF-354B-AE6D-2DCA4825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4FDD-2565-D745-B05B-71F5CC06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ABEB2-A654-1C43-8380-57E06D7C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AA6B-4C0E-0F46-9146-17B6C041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69293-5711-1B4D-8855-385D348C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4CAA-C688-5949-B83A-A7B6C90BE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A6EDD-F997-1746-86C9-20B5AE96F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BF47D-66E5-CE4B-98FB-BD2AFD0A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7E9B8-7012-D943-8E6B-98F882C9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27C51-F644-1A44-854F-96083EE5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C72BA-B69D-AD40-A1AE-7194A63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2E82-D908-3C44-AAFC-C37CE738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80CB2-9411-B041-B8F0-384B9E6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5F95-956E-414B-8C51-8BDE7616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3DA7-EFCF-FF4F-9A62-7202F309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2EB2B-C368-814A-B0FC-99E08AC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69C72-9AD0-A64A-96D6-56637E50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32E7-2077-5941-816B-A8710D83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7B0-20E4-9844-8689-E3F4C6CE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DBFF-93EC-DF4D-8B2E-B907D05A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6DFB0-C92E-EA4F-BB2E-C68E6105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831A-F72E-0241-9E1C-574E287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5A4E-A5B6-A24E-9C1D-85FF56E3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B5D1-A120-8646-8891-FECC0232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0468-09F6-B540-97E5-589B9240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90BB6-74D1-8347-AA54-17A89E7C1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CA623-8E3A-AF40-8120-5D8E8A5C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7273-5962-F64A-B0D5-6EC93ABA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47E9D-1942-3A41-8CBC-7DBF89B8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75BA-B4DF-4F48-943B-7E3BBE93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C823C-432D-0947-B628-D96F4974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5055-5AAA-7D45-A9C8-707771E3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D8B0-67FE-6249-A405-FD1C7D06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17CC-0D54-7345-AB37-5730ED23780E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6B3E-E9AC-7D47-86C2-2A9F1065C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6978-E134-E948-BDB0-5FFF97A84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DD2-09A2-574C-91FD-565057F2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89B2-368D-9A4D-8680-984B22F2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EC22D-927C-F848-A038-C4CD3FAA1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050ED-9693-3F45-A81B-85C6A1AF719D}"/>
              </a:ext>
            </a:extLst>
          </p:cNvPr>
          <p:cNvSpPr/>
          <p:nvPr/>
        </p:nvSpPr>
        <p:spPr>
          <a:xfrm>
            <a:off x="1273629" y="1654629"/>
            <a:ext cx="2677885" cy="403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EdgeModule (ModuleClient)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570E0-EBC8-FE4F-9286-73BEC6749C9F}"/>
              </a:ext>
            </a:extLst>
          </p:cNvPr>
          <p:cNvSpPr/>
          <p:nvPr/>
        </p:nvSpPr>
        <p:spPr>
          <a:xfrm>
            <a:off x="1891392" y="4022271"/>
            <a:ext cx="1572987" cy="12845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  <a:br>
              <a:rPr lang="en-US" dirty="0"/>
            </a:br>
            <a:r>
              <a:rPr lang="en-US" dirty="0"/>
              <a:t>(DeviceClient)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46BC1-CE11-C54E-8972-A1BB3F044A24}"/>
              </a:ext>
            </a:extLst>
          </p:cNvPr>
          <p:cNvSpPr/>
          <p:nvPr/>
        </p:nvSpPr>
        <p:spPr>
          <a:xfrm>
            <a:off x="6476999" y="3325586"/>
            <a:ext cx="2677885" cy="69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IoTHub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17B39-77BD-BF4D-86E1-175182291D81}"/>
              </a:ext>
            </a:extLst>
          </p:cNvPr>
          <p:cNvSpPr/>
          <p:nvPr/>
        </p:nvSpPr>
        <p:spPr>
          <a:xfrm>
            <a:off x="9753600" y="2677886"/>
            <a:ext cx="1164771" cy="5225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IoTEdge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42999-947C-7B40-9CD0-FCB32F99C929}"/>
              </a:ext>
            </a:extLst>
          </p:cNvPr>
          <p:cNvSpPr/>
          <p:nvPr/>
        </p:nvSpPr>
        <p:spPr>
          <a:xfrm>
            <a:off x="9753600" y="3761014"/>
            <a:ext cx="1164771" cy="5225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BF22C-8620-4C44-906B-B9C0ABB980D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154884" y="2939143"/>
            <a:ext cx="598716" cy="734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A5F31B-E12D-D94C-BD1A-0D992FE2F14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9154884" y="3673929"/>
            <a:ext cx="598716" cy="348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668FD-6212-954A-8515-0122E7EEC9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951514" y="3673929"/>
            <a:ext cx="2525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26EE4E-C480-4741-991C-547711F56F3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64379" y="3673929"/>
            <a:ext cx="30126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A4D186-E96A-D643-B139-4B04B7EA2EFC}"/>
              </a:ext>
            </a:extLst>
          </p:cNvPr>
          <p:cNvSpPr txBox="1"/>
          <p:nvPr/>
        </p:nvSpPr>
        <p:spPr>
          <a:xfrm>
            <a:off x="4232140" y="3306536"/>
            <a:ext cx="169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DirectMethod</a:t>
            </a:r>
            <a:br>
              <a:rPr lang="en-US" dirty="0"/>
            </a:br>
            <a:r>
              <a:rPr lang="en-US" dirty="0"/>
              <a:t>(Sync)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2E9F14-F013-9E47-A823-DFF5973D5312}"/>
              </a:ext>
            </a:extLst>
          </p:cNvPr>
          <p:cNvSpPr txBox="1"/>
          <p:nvPr/>
        </p:nvSpPr>
        <p:spPr>
          <a:xfrm rot="20307079">
            <a:off x="4365059" y="3960362"/>
            <a:ext cx="169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Cloud2Device (Async &amp; Sync)</a:t>
            </a:r>
          </a:p>
        </p:txBody>
      </p:sp>
    </p:spTree>
    <p:extLst>
      <p:ext uri="{BB962C8B-B14F-4D97-AF65-F5344CB8AC3E}">
        <p14:creationId xmlns:p14="http://schemas.microsoft.com/office/powerpoint/2010/main" val="280938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2</cp:revision>
  <dcterms:created xsi:type="dcterms:W3CDTF">2021-01-19T23:21:33Z</dcterms:created>
  <dcterms:modified xsi:type="dcterms:W3CDTF">2021-01-19T23:27:59Z</dcterms:modified>
</cp:coreProperties>
</file>