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AC87-FACE-D644-BBE5-513117440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FF7AA-FAC5-1542-9145-2518804E0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D2EFE-B524-9649-9ED3-9EC93A6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32AC-D2FA-2B4C-91F4-1BE03094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243EB-6616-804D-83CF-FAEC2B2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D65D-D3CD-4D44-8ED2-B255B4DD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0197E-0E9C-6A45-A571-134B20547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BDAE-4DAD-D744-82BC-C9CAD1F1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E08A-FB01-7C43-8609-0DBBA91C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844F-7285-364B-870D-C9682DC6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AF50-641A-D44D-AD5E-4BAB2A7CF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3B3EF-B660-074F-AD0F-8FCEEFDCF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1694-4AD5-8A4D-978A-65783D3A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77B4-2705-7D40-823D-427BB395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5191-E7DB-1748-BE4A-E9741646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CC02-57BF-FF40-ACE0-58823DCF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DB0E-6A16-084A-9B7F-BBC23D02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21D8-1590-7242-8C22-F3D6BCA1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BCC2-1D85-5E4F-A63E-2AE4C81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BA55-8DAD-8742-AD42-E0D6091F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37CE-EC81-5244-92AE-7BF08FF6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8FC9-31CA-3544-9706-5FF5D668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A37D-6D7E-2049-81C7-482B63B7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D248-BC03-3F48-B001-0EF61506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9170-F24B-EA4D-9CA4-15478EA5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CA19-CC27-6D44-91F7-3EF3FA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02ED-C5E3-AA41-AA9F-B550A653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FA042-24DC-9F4E-ADFB-AF53E6C12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3280-441D-DD4D-ABA5-BDE67D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4AE6-C7FC-7D40-8EAC-F3664E0F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AA5F-19C2-D64F-8CE8-DD70BA7C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86BE-3C27-5E41-A587-738ED68B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FB3B-14F0-464E-B4E4-650FEEED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11E4-B526-2B4F-B799-0B13E9A3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3ECA2-4C05-7345-A51C-B0450CC6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3633C-847B-E041-8ED6-3DAD1CE8C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468C2-705F-0C46-8456-ECD05DEC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E5132-3239-FF4D-85D7-3C5E9425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6E55A-4FB4-6748-8814-1F2136B5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C167-31D8-E44D-B652-481C1F65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6A297-0F14-0A4C-805D-0068E8F4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12A98-9ED8-FE44-8EB8-F03AEECC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54B22-628A-2C44-B4F7-20CE3ED0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FD906-C8FD-C44F-8E46-6D0725AA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F6EC0-3FD8-6749-BF90-2D958E3D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25C-3A82-3344-A519-16132C4A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3994-E078-0D40-A402-8EBA5A6A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EF2B-2C6C-CE44-8016-8969D3A7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A7DFA-9B73-2A4E-A8DD-EC8B865C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1CB2-62C6-1249-87CA-C22E94CC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DFCC-68BB-CC43-8C7F-2EDCEE44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2748-C51A-7E4B-B291-F3C8B1B5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DB9B-E224-4A46-8788-4F431D9B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4B8AA-4E97-5441-BFA6-864D732DF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E2171-0F5A-E74A-94E4-C03FCD3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CFF2A-44CA-404B-82E6-38D7C499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A1AED-B2C5-9E45-9774-CF54CDC0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E6C3-3CA5-8540-BBCF-2CA26B47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CB1A6-EDE7-C94C-AA95-54067730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162B-50BB-2B43-8F57-BFF86CE2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37B-13DD-5842-A3F7-30E0DB660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9230-A69C-8049-B744-3C41DD668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7863-C978-474D-89F9-4B5430A0D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71739-25A7-9B46-96C3-CF90F9A31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8" r="23147"/>
          <a:stretch/>
        </p:blipFill>
        <p:spPr>
          <a:xfrm>
            <a:off x="152400" y="2783114"/>
            <a:ext cx="805543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7BF3F-6C00-EE4D-92EB-3CA110B1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98" y="1117600"/>
            <a:ext cx="956072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1B78A-573B-A149-B996-4AB2D826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98" y="4452257"/>
            <a:ext cx="956072" cy="83820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30A5B60-1CB5-3D4E-BEB3-8AD392BB63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57943" y="1536700"/>
            <a:ext cx="571555" cy="164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4B1F70E-5752-EA40-9980-248C01A7599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57943" y="3176814"/>
            <a:ext cx="571555" cy="169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2ECCCC-AC80-B24C-BF9E-13B8EBBC408D}"/>
              </a:ext>
            </a:extLst>
          </p:cNvPr>
          <p:cNvSpPr txBox="1"/>
          <p:nvPr/>
        </p:nvSpPr>
        <p:spPr>
          <a:xfrm>
            <a:off x="1527627" y="1967984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B4689-E6F2-8749-8B5E-C6E97BE119F6}"/>
              </a:ext>
            </a:extLst>
          </p:cNvPr>
          <p:cNvSpPr txBox="1"/>
          <p:nvPr/>
        </p:nvSpPr>
        <p:spPr>
          <a:xfrm>
            <a:off x="1533126" y="526505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vmTWO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6B5A27E-3988-124C-B305-F2436E083709}"/>
              </a:ext>
            </a:extLst>
          </p:cNvPr>
          <p:cNvSpPr/>
          <p:nvPr/>
        </p:nvSpPr>
        <p:spPr>
          <a:xfrm>
            <a:off x="1475131" y="336051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1088D-10D3-454A-88B1-6C837B4E3633}"/>
              </a:ext>
            </a:extLst>
          </p:cNvPr>
          <p:cNvSpPr txBox="1"/>
          <p:nvPr/>
        </p:nvSpPr>
        <p:spPr>
          <a:xfrm>
            <a:off x="1747272" y="313366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62EE62C-7084-0843-8FBA-69116D9BBAAF}"/>
              </a:ext>
            </a:extLst>
          </p:cNvPr>
          <p:cNvSpPr/>
          <p:nvPr/>
        </p:nvSpPr>
        <p:spPr>
          <a:xfrm>
            <a:off x="1487775" y="826940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C4E28-215B-C44A-88A8-BBF001E59A73}"/>
              </a:ext>
            </a:extLst>
          </p:cNvPr>
          <p:cNvSpPr txBox="1"/>
          <p:nvPr/>
        </p:nvSpPr>
        <p:spPr>
          <a:xfrm>
            <a:off x="1759916" y="804255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http://0.0.0.0/healthprobe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C31BF03-342D-2446-935B-AC430FC41C50}"/>
              </a:ext>
            </a:extLst>
          </p:cNvPr>
          <p:cNvSpPr/>
          <p:nvPr/>
        </p:nvSpPr>
        <p:spPr>
          <a:xfrm>
            <a:off x="1392383" y="5710090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091B3-4622-E14F-8CFD-FD9AA67A0FC5}"/>
              </a:ext>
            </a:extLst>
          </p:cNvPr>
          <p:cNvSpPr txBox="1"/>
          <p:nvPr/>
        </p:nvSpPr>
        <p:spPr>
          <a:xfrm>
            <a:off x="1664524" y="5687405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D84635B-9D22-CF45-AC31-D94604DD7D0C}"/>
              </a:ext>
            </a:extLst>
          </p:cNvPr>
          <p:cNvSpPr/>
          <p:nvPr/>
        </p:nvSpPr>
        <p:spPr>
          <a:xfrm>
            <a:off x="1405027" y="6200979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5955D-8EE8-6045-A5A2-5B20967C760C}"/>
              </a:ext>
            </a:extLst>
          </p:cNvPr>
          <p:cNvSpPr txBox="1"/>
          <p:nvPr/>
        </p:nvSpPr>
        <p:spPr>
          <a:xfrm>
            <a:off x="1677168" y="6178294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http://0.0.0.0/healthprobe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CC03C-C4B8-6D44-9C45-74E0B92E3559}"/>
              </a:ext>
            </a:extLst>
          </p:cNvPr>
          <p:cNvSpPr/>
          <p:nvPr/>
        </p:nvSpPr>
        <p:spPr>
          <a:xfrm>
            <a:off x="6182970" y="91743"/>
            <a:ext cx="1393373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LoadBalancer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9CD1-4F33-1B49-83F9-60A2359DF3B6}"/>
              </a:ext>
            </a:extLst>
          </p:cNvPr>
          <p:cNvSpPr/>
          <p:nvPr/>
        </p:nvSpPr>
        <p:spPr>
          <a:xfrm>
            <a:off x="8298314" y="91743"/>
            <a:ext cx="1393373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B98325-A93D-474C-BB38-FAD3577A57D0}"/>
              </a:ext>
            </a:extLst>
          </p:cNvPr>
          <p:cNvSpPr/>
          <p:nvPr/>
        </p:nvSpPr>
        <p:spPr>
          <a:xfrm>
            <a:off x="10363078" y="73086"/>
            <a:ext cx="1393373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vmTWO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305BCE-6B9A-0C44-9D90-A6B50FC2F03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879657" y="494515"/>
            <a:ext cx="25294" cy="617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FEF06A-6C9C-AD44-BE31-BBDBF3746FBF}"/>
              </a:ext>
            </a:extLst>
          </p:cNvPr>
          <p:cNvCxnSpPr>
            <a:cxnSpLocks/>
          </p:cNvCxnSpPr>
          <p:nvPr/>
        </p:nvCxnSpPr>
        <p:spPr>
          <a:xfrm>
            <a:off x="8995000" y="494514"/>
            <a:ext cx="20239" cy="6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1061CB-D18E-FD40-A086-C09B2AA55A25}"/>
              </a:ext>
            </a:extLst>
          </p:cNvPr>
          <p:cNvCxnSpPr>
            <a:cxnSpLocks/>
          </p:cNvCxnSpPr>
          <p:nvPr/>
        </p:nvCxnSpPr>
        <p:spPr>
          <a:xfrm>
            <a:off x="11059764" y="475856"/>
            <a:ext cx="46810" cy="619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EC3B36-9EAF-544D-8A43-6304248D8489}"/>
              </a:ext>
            </a:extLst>
          </p:cNvPr>
          <p:cNvSpPr/>
          <p:nvPr/>
        </p:nvSpPr>
        <p:spPr>
          <a:xfrm>
            <a:off x="6721813" y="830291"/>
            <a:ext cx="315686" cy="741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493066-102E-0B43-857F-0D813A886F2F}"/>
              </a:ext>
            </a:extLst>
          </p:cNvPr>
          <p:cNvSpPr/>
          <p:nvPr/>
        </p:nvSpPr>
        <p:spPr>
          <a:xfrm>
            <a:off x="8869993" y="947180"/>
            <a:ext cx="315686" cy="474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181E4-EA72-F443-92CC-C443EBFE770A}"/>
              </a:ext>
            </a:extLst>
          </p:cNvPr>
          <p:cNvCxnSpPr/>
          <p:nvPr/>
        </p:nvCxnSpPr>
        <p:spPr>
          <a:xfrm>
            <a:off x="7048389" y="944460"/>
            <a:ext cx="180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4D2510-023F-2944-9755-6E92E9DDBD0D}"/>
              </a:ext>
            </a:extLst>
          </p:cNvPr>
          <p:cNvSpPr txBox="1"/>
          <p:nvPr/>
        </p:nvSpPr>
        <p:spPr>
          <a:xfrm>
            <a:off x="7039265" y="705149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0CE603-2EB0-674C-ACBD-95E60A7F488C}"/>
              </a:ext>
            </a:extLst>
          </p:cNvPr>
          <p:cNvCxnSpPr>
            <a:cxnSpLocks/>
          </p:cNvCxnSpPr>
          <p:nvPr/>
        </p:nvCxnSpPr>
        <p:spPr>
          <a:xfrm flipH="1" flipV="1">
            <a:off x="7015552" y="1418679"/>
            <a:ext cx="1854442" cy="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9708E5D-7DA0-D349-8E42-0602CD43E396}"/>
              </a:ext>
            </a:extLst>
          </p:cNvPr>
          <p:cNvSpPr txBox="1"/>
          <p:nvPr/>
        </p:nvSpPr>
        <p:spPr>
          <a:xfrm>
            <a:off x="7523608" y="1164631"/>
            <a:ext cx="727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C18CA9-F5D3-FF40-83AE-A9693858CD7D}"/>
              </a:ext>
            </a:extLst>
          </p:cNvPr>
          <p:cNvSpPr/>
          <p:nvPr/>
        </p:nvSpPr>
        <p:spPr>
          <a:xfrm>
            <a:off x="6736470" y="2077636"/>
            <a:ext cx="315686" cy="14868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F3F8F6-7115-F749-96EC-5008C0C938B9}"/>
              </a:ext>
            </a:extLst>
          </p:cNvPr>
          <p:cNvSpPr/>
          <p:nvPr/>
        </p:nvSpPr>
        <p:spPr>
          <a:xfrm>
            <a:off x="10901921" y="2277528"/>
            <a:ext cx="315686" cy="1292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326668-FB8C-DD42-9113-06722CFCD035}"/>
              </a:ext>
            </a:extLst>
          </p:cNvPr>
          <p:cNvCxnSpPr>
            <a:cxnSpLocks/>
          </p:cNvCxnSpPr>
          <p:nvPr/>
        </p:nvCxnSpPr>
        <p:spPr>
          <a:xfrm>
            <a:off x="7063046" y="2297807"/>
            <a:ext cx="385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2816FC-CA40-4440-8F74-81D908FA67C5}"/>
              </a:ext>
            </a:extLst>
          </p:cNvPr>
          <p:cNvSpPr txBox="1"/>
          <p:nvPr/>
        </p:nvSpPr>
        <p:spPr>
          <a:xfrm>
            <a:off x="7161174" y="1998198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http://vmTWO/healthprobe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53493D-360D-344A-8F4E-FD5BB2316201}"/>
              </a:ext>
            </a:extLst>
          </p:cNvPr>
          <p:cNvCxnSpPr>
            <a:cxnSpLocks/>
          </p:cNvCxnSpPr>
          <p:nvPr/>
        </p:nvCxnSpPr>
        <p:spPr>
          <a:xfrm flipH="1">
            <a:off x="9152844" y="2625561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E181E4-258E-8846-AAFE-16A5CFC82BC7}"/>
              </a:ext>
            </a:extLst>
          </p:cNvPr>
          <p:cNvSpPr txBox="1"/>
          <p:nvPr/>
        </p:nvSpPr>
        <p:spPr>
          <a:xfrm>
            <a:off x="9517776" y="2823781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E93D67-1804-A749-A177-6CA804117485}"/>
              </a:ext>
            </a:extLst>
          </p:cNvPr>
          <p:cNvSpPr/>
          <p:nvPr/>
        </p:nvSpPr>
        <p:spPr>
          <a:xfrm>
            <a:off x="8840924" y="2597417"/>
            <a:ext cx="315686" cy="474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455FE5-6AD2-904C-963D-4C4D114EA535}"/>
              </a:ext>
            </a:extLst>
          </p:cNvPr>
          <p:cNvSpPr txBox="1"/>
          <p:nvPr/>
        </p:nvSpPr>
        <p:spPr>
          <a:xfrm>
            <a:off x="9154661" y="2365825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7CAAA7-990F-404C-A97C-54AB1BE6FFD3}"/>
              </a:ext>
            </a:extLst>
          </p:cNvPr>
          <p:cNvCxnSpPr>
            <a:cxnSpLocks/>
          </p:cNvCxnSpPr>
          <p:nvPr/>
        </p:nvCxnSpPr>
        <p:spPr>
          <a:xfrm>
            <a:off x="9152843" y="3071918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6425D6-7F4C-F849-B6FF-DCF5499D7332}"/>
              </a:ext>
            </a:extLst>
          </p:cNvPr>
          <p:cNvCxnSpPr>
            <a:cxnSpLocks/>
          </p:cNvCxnSpPr>
          <p:nvPr/>
        </p:nvCxnSpPr>
        <p:spPr>
          <a:xfrm flipH="1" flipV="1">
            <a:off x="7063046" y="3546419"/>
            <a:ext cx="3810486" cy="2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79CB09E-4C03-724A-8F86-58D844621F93}"/>
              </a:ext>
            </a:extLst>
          </p:cNvPr>
          <p:cNvSpPr/>
          <p:nvPr/>
        </p:nvSpPr>
        <p:spPr>
          <a:xfrm>
            <a:off x="6750622" y="4029536"/>
            <a:ext cx="315686" cy="14868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00E39D-15B3-D348-8810-4F48BAEA01C7}"/>
              </a:ext>
            </a:extLst>
          </p:cNvPr>
          <p:cNvSpPr/>
          <p:nvPr/>
        </p:nvSpPr>
        <p:spPr>
          <a:xfrm>
            <a:off x="10916073" y="4229428"/>
            <a:ext cx="315686" cy="1292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E08B79-B589-BC48-944E-BE428AB38C22}"/>
              </a:ext>
            </a:extLst>
          </p:cNvPr>
          <p:cNvCxnSpPr>
            <a:cxnSpLocks/>
          </p:cNvCxnSpPr>
          <p:nvPr/>
        </p:nvCxnSpPr>
        <p:spPr>
          <a:xfrm>
            <a:off x="7077198" y="4249707"/>
            <a:ext cx="385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650D83F-6EC8-2B48-8881-0AFDB0C987BA}"/>
              </a:ext>
            </a:extLst>
          </p:cNvPr>
          <p:cNvSpPr txBox="1"/>
          <p:nvPr/>
        </p:nvSpPr>
        <p:spPr>
          <a:xfrm>
            <a:off x="7175326" y="3950098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http://vmTWO/healthprobe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0A19B5-FA13-1D41-BA1F-F284CE077582}"/>
              </a:ext>
            </a:extLst>
          </p:cNvPr>
          <p:cNvCxnSpPr>
            <a:cxnSpLocks/>
          </p:cNvCxnSpPr>
          <p:nvPr/>
        </p:nvCxnSpPr>
        <p:spPr>
          <a:xfrm flipH="1">
            <a:off x="9166996" y="4577461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02BC9F9-6B21-8C40-93F1-E01B97D2B9F7}"/>
              </a:ext>
            </a:extLst>
          </p:cNvPr>
          <p:cNvSpPr txBox="1"/>
          <p:nvPr/>
        </p:nvSpPr>
        <p:spPr>
          <a:xfrm>
            <a:off x="9531928" y="4775681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400-500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F9DF55-4C47-1C4D-9B37-BD12FB9716EB}"/>
              </a:ext>
            </a:extLst>
          </p:cNvPr>
          <p:cNvSpPr/>
          <p:nvPr/>
        </p:nvSpPr>
        <p:spPr>
          <a:xfrm>
            <a:off x="8855076" y="4549317"/>
            <a:ext cx="315686" cy="474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B5F36A-543A-364F-8FC4-896E86927649}"/>
              </a:ext>
            </a:extLst>
          </p:cNvPr>
          <p:cNvSpPr txBox="1"/>
          <p:nvPr/>
        </p:nvSpPr>
        <p:spPr>
          <a:xfrm>
            <a:off x="9168813" y="4317725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FF19B9-5BFD-9B4D-8627-47013DBFB419}"/>
              </a:ext>
            </a:extLst>
          </p:cNvPr>
          <p:cNvCxnSpPr>
            <a:cxnSpLocks/>
          </p:cNvCxnSpPr>
          <p:nvPr/>
        </p:nvCxnSpPr>
        <p:spPr>
          <a:xfrm>
            <a:off x="9166995" y="5023818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9D9414-D14C-3F40-9D7A-E28663827495}"/>
              </a:ext>
            </a:extLst>
          </p:cNvPr>
          <p:cNvCxnSpPr>
            <a:cxnSpLocks/>
          </p:cNvCxnSpPr>
          <p:nvPr/>
        </p:nvCxnSpPr>
        <p:spPr>
          <a:xfrm flipH="1" flipV="1">
            <a:off x="7077198" y="5498319"/>
            <a:ext cx="3810486" cy="2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EFC40A-4796-A44D-8744-07C51D75371E}"/>
              </a:ext>
            </a:extLst>
          </p:cNvPr>
          <p:cNvSpPr txBox="1"/>
          <p:nvPr/>
        </p:nvSpPr>
        <p:spPr>
          <a:xfrm>
            <a:off x="9548066" y="3334505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3B01B6-0FCA-DE49-AC29-A90DC696694B}"/>
              </a:ext>
            </a:extLst>
          </p:cNvPr>
          <p:cNvSpPr txBox="1"/>
          <p:nvPr/>
        </p:nvSpPr>
        <p:spPr>
          <a:xfrm>
            <a:off x="9536417" y="5296691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14240C-34C2-E840-8125-0060C3455C98}"/>
              </a:ext>
            </a:extLst>
          </p:cNvPr>
          <p:cNvSpPr txBox="1"/>
          <p:nvPr/>
        </p:nvSpPr>
        <p:spPr>
          <a:xfrm>
            <a:off x="4796337" y="1094063"/>
            <a:ext cx="186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vmONE Health Probe calls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868E4B-5617-C147-B4CD-36721BAE2FC9}"/>
              </a:ext>
            </a:extLst>
          </p:cNvPr>
          <p:cNvSpPr txBox="1"/>
          <p:nvPr/>
        </p:nvSpPr>
        <p:spPr>
          <a:xfrm>
            <a:off x="4798575" y="2597417"/>
            <a:ext cx="1866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vmTWO Health Probe calls – vmONE is UP, hence vmTWO fails in health check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695AAA-682F-C948-B234-5D2B941A6377}"/>
              </a:ext>
            </a:extLst>
          </p:cNvPr>
          <p:cNvSpPr txBox="1"/>
          <p:nvPr/>
        </p:nvSpPr>
        <p:spPr>
          <a:xfrm>
            <a:off x="4677288" y="4500598"/>
            <a:ext cx="2010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vmTWO Health Probe calls – vmONE is DOWN and hence vmTWO takes over</a:t>
            </a:r>
          </a:p>
        </p:txBody>
      </p:sp>
    </p:spTree>
    <p:extLst>
      <p:ext uri="{BB962C8B-B14F-4D97-AF65-F5344CB8AC3E}">
        <p14:creationId xmlns:p14="http://schemas.microsoft.com/office/powerpoint/2010/main" val="97794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71739-25A7-9B46-96C3-CF90F9A31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8" r="23147"/>
          <a:stretch/>
        </p:blipFill>
        <p:spPr>
          <a:xfrm>
            <a:off x="5584371" y="816054"/>
            <a:ext cx="805543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7BF3F-6C00-EE4D-92EB-3CA110B1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03" y="3602983"/>
            <a:ext cx="956072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1B78A-573B-A149-B996-4AB2D826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98" y="3602983"/>
            <a:ext cx="956072" cy="83820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30A5B60-1CB5-3D4E-BEB3-8AD392BB631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389914" y="1209754"/>
            <a:ext cx="1477825" cy="2393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4B1F70E-5752-EA40-9980-248C01A75998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3760135" y="1209753"/>
            <a:ext cx="1824237" cy="2393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2ECCCC-AC80-B24C-BF9E-13B8EBBC408D}"/>
              </a:ext>
            </a:extLst>
          </p:cNvPr>
          <p:cNvSpPr txBox="1"/>
          <p:nvPr/>
        </p:nvSpPr>
        <p:spPr>
          <a:xfrm>
            <a:off x="3375339" y="4506454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B4689-E6F2-8749-8B5E-C6E97BE119F6}"/>
              </a:ext>
            </a:extLst>
          </p:cNvPr>
          <p:cNvSpPr txBox="1"/>
          <p:nvPr/>
        </p:nvSpPr>
        <p:spPr>
          <a:xfrm>
            <a:off x="7489542" y="4506454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vmTWO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6B5A27E-3988-124C-B305-F2436E083709}"/>
              </a:ext>
            </a:extLst>
          </p:cNvPr>
          <p:cNvSpPr/>
          <p:nvPr/>
        </p:nvSpPr>
        <p:spPr>
          <a:xfrm>
            <a:off x="8414999" y="3621973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1088D-10D3-454A-88B1-6C837B4E3633}"/>
              </a:ext>
            </a:extLst>
          </p:cNvPr>
          <p:cNvSpPr txBox="1"/>
          <p:nvPr/>
        </p:nvSpPr>
        <p:spPr>
          <a:xfrm>
            <a:off x="8801333" y="3577783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http://v.x.y.z/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62EE62C-7084-0843-8FBA-69116D9BBAAF}"/>
              </a:ext>
            </a:extLst>
          </p:cNvPr>
          <p:cNvSpPr/>
          <p:nvPr/>
        </p:nvSpPr>
        <p:spPr>
          <a:xfrm>
            <a:off x="8427643" y="4112862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C4E28-215B-C44A-88A8-BBF001E59A73}"/>
              </a:ext>
            </a:extLst>
          </p:cNvPr>
          <p:cNvSpPr txBox="1"/>
          <p:nvPr/>
        </p:nvSpPr>
        <p:spPr>
          <a:xfrm>
            <a:off x="8801333" y="4133406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 v.x.y.z/healthprobe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C31BF03-342D-2446-935B-AC430FC41C50}"/>
              </a:ext>
            </a:extLst>
          </p:cNvPr>
          <p:cNvSpPr/>
          <p:nvPr/>
        </p:nvSpPr>
        <p:spPr>
          <a:xfrm>
            <a:off x="821696" y="3695986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091B3-4622-E14F-8CFD-FD9AA67A0FC5}"/>
              </a:ext>
            </a:extLst>
          </p:cNvPr>
          <p:cNvSpPr txBox="1"/>
          <p:nvPr/>
        </p:nvSpPr>
        <p:spPr>
          <a:xfrm>
            <a:off x="1259082" y="3673892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http://a.b.c.d/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D84635B-9D22-CF45-AC31-D94604DD7D0C}"/>
              </a:ext>
            </a:extLst>
          </p:cNvPr>
          <p:cNvSpPr/>
          <p:nvPr/>
        </p:nvSpPr>
        <p:spPr>
          <a:xfrm>
            <a:off x="814669" y="4074672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5955D-8EE8-6045-A5A2-5B20967C760C}"/>
              </a:ext>
            </a:extLst>
          </p:cNvPr>
          <p:cNvSpPr txBox="1"/>
          <p:nvPr/>
        </p:nvSpPr>
        <p:spPr>
          <a:xfrm>
            <a:off x="1259082" y="4052578"/>
            <a:ext cx="219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http://a.b.c.d/healthprobe</a:t>
            </a:r>
          </a:p>
        </p:txBody>
      </p:sp>
    </p:spTree>
    <p:extLst>
      <p:ext uri="{BB962C8B-B14F-4D97-AF65-F5344CB8AC3E}">
        <p14:creationId xmlns:p14="http://schemas.microsoft.com/office/powerpoint/2010/main" val="18117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1BCC03C-C4B8-6D44-9C45-74E0B92E3559}"/>
              </a:ext>
            </a:extLst>
          </p:cNvPr>
          <p:cNvSpPr/>
          <p:nvPr/>
        </p:nvSpPr>
        <p:spPr>
          <a:xfrm>
            <a:off x="3178514" y="18657"/>
            <a:ext cx="1393373" cy="616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LoadBalancer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9CD1-4F33-1B49-83F9-60A2359DF3B6}"/>
              </a:ext>
            </a:extLst>
          </p:cNvPr>
          <p:cNvSpPr/>
          <p:nvPr/>
        </p:nvSpPr>
        <p:spPr>
          <a:xfrm>
            <a:off x="5293858" y="18657"/>
            <a:ext cx="1393373" cy="6164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vmONE (Agent)</a:t>
            </a:r>
          </a:p>
          <a:p>
            <a:pPr algn="ctr"/>
            <a:r>
              <a:rPr lang="en-US" sz="1400" dirty="0"/>
              <a:t>Primary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B98325-A93D-474C-BB38-FAD3577A57D0}"/>
              </a:ext>
            </a:extLst>
          </p:cNvPr>
          <p:cNvSpPr/>
          <p:nvPr/>
        </p:nvSpPr>
        <p:spPr>
          <a:xfrm>
            <a:off x="8954892" y="15655"/>
            <a:ext cx="1393373" cy="6164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vmTWO (Agent)</a:t>
            </a:r>
          </a:p>
          <a:p>
            <a:pPr algn="ctr"/>
            <a:r>
              <a:rPr lang="en-US" sz="1400" dirty="0"/>
              <a:t>Secondary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305BCE-6B9A-0C44-9D90-A6B50FC2F03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875201" y="635065"/>
            <a:ext cx="25294" cy="59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FEF06A-6C9C-AD44-BE31-BBDBF3746FBF}"/>
              </a:ext>
            </a:extLst>
          </p:cNvPr>
          <p:cNvCxnSpPr>
            <a:cxnSpLocks/>
          </p:cNvCxnSpPr>
          <p:nvPr/>
        </p:nvCxnSpPr>
        <p:spPr>
          <a:xfrm>
            <a:off x="6012313" y="421428"/>
            <a:ext cx="20239" cy="6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1061CB-D18E-FD40-A086-C09B2AA55A25}"/>
              </a:ext>
            </a:extLst>
          </p:cNvPr>
          <p:cNvCxnSpPr>
            <a:cxnSpLocks/>
          </p:cNvCxnSpPr>
          <p:nvPr/>
        </p:nvCxnSpPr>
        <p:spPr>
          <a:xfrm>
            <a:off x="9651578" y="418425"/>
            <a:ext cx="46810" cy="619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EC3B36-9EAF-544D-8A43-6304248D8489}"/>
              </a:ext>
            </a:extLst>
          </p:cNvPr>
          <p:cNvSpPr/>
          <p:nvPr/>
        </p:nvSpPr>
        <p:spPr>
          <a:xfrm>
            <a:off x="3695584" y="917943"/>
            <a:ext cx="315686" cy="18233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493066-102E-0B43-857F-0D813A886F2F}"/>
              </a:ext>
            </a:extLst>
          </p:cNvPr>
          <p:cNvSpPr/>
          <p:nvPr/>
        </p:nvSpPr>
        <p:spPr>
          <a:xfrm>
            <a:off x="5843764" y="1032114"/>
            <a:ext cx="315686" cy="1414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181E4-EA72-F443-92CC-C443EBFE770A}"/>
              </a:ext>
            </a:extLst>
          </p:cNvPr>
          <p:cNvCxnSpPr/>
          <p:nvPr/>
        </p:nvCxnSpPr>
        <p:spPr>
          <a:xfrm>
            <a:off x="4022160" y="1032113"/>
            <a:ext cx="180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4D2510-023F-2944-9755-6E92E9DDBD0D}"/>
              </a:ext>
            </a:extLst>
          </p:cNvPr>
          <p:cNvSpPr txBox="1"/>
          <p:nvPr/>
        </p:nvSpPr>
        <p:spPr>
          <a:xfrm>
            <a:off x="4013036" y="792802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0CE603-2EB0-674C-ACBD-95E60A7F488C}"/>
              </a:ext>
            </a:extLst>
          </p:cNvPr>
          <p:cNvCxnSpPr>
            <a:cxnSpLocks/>
          </p:cNvCxnSpPr>
          <p:nvPr/>
        </p:nvCxnSpPr>
        <p:spPr>
          <a:xfrm flipH="1" flipV="1">
            <a:off x="6172295" y="1661420"/>
            <a:ext cx="16837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614240C-34C2-E840-8125-0060C3455C98}"/>
              </a:ext>
            </a:extLst>
          </p:cNvPr>
          <p:cNvSpPr txBox="1"/>
          <p:nvPr/>
        </p:nvSpPr>
        <p:spPr>
          <a:xfrm>
            <a:off x="1445199" y="1678715"/>
            <a:ext cx="225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Primary Health Probe calls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910B06-660D-2B48-AE44-20E6AEF134C7}"/>
              </a:ext>
            </a:extLst>
          </p:cNvPr>
          <p:cNvSpPr/>
          <p:nvPr/>
        </p:nvSpPr>
        <p:spPr>
          <a:xfrm>
            <a:off x="7252888" y="15655"/>
            <a:ext cx="1393373" cy="61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vmONE (MQ)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D24A9D-B724-1342-9999-8FDC13EC0392}"/>
              </a:ext>
            </a:extLst>
          </p:cNvPr>
          <p:cNvCxnSpPr>
            <a:cxnSpLocks/>
          </p:cNvCxnSpPr>
          <p:nvPr/>
        </p:nvCxnSpPr>
        <p:spPr>
          <a:xfrm>
            <a:off x="7949574" y="418426"/>
            <a:ext cx="20239" cy="6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2278574-8324-9748-B59D-32D9716566B9}"/>
              </a:ext>
            </a:extLst>
          </p:cNvPr>
          <p:cNvSpPr/>
          <p:nvPr/>
        </p:nvSpPr>
        <p:spPr>
          <a:xfrm>
            <a:off x="7802794" y="1181716"/>
            <a:ext cx="315686" cy="9105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EA5E0A-DEAB-7A4B-8AA7-16199CD19B2B}"/>
              </a:ext>
            </a:extLst>
          </p:cNvPr>
          <p:cNvSpPr/>
          <p:nvPr/>
        </p:nvSpPr>
        <p:spPr>
          <a:xfrm>
            <a:off x="10643491" y="15655"/>
            <a:ext cx="1393373" cy="61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vmTWO (MQ)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AFDE14-50CA-414B-8109-F7FBB6AD589C}"/>
              </a:ext>
            </a:extLst>
          </p:cNvPr>
          <p:cNvCxnSpPr>
            <a:cxnSpLocks/>
          </p:cNvCxnSpPr>
          <p:nvPr/>
        </p:nvCxnSpPr>
        <p:spPr>
          <a:xfrm>
            <a:off x="11340177" y="418425"/>
            <a:ext cx="46810" cy="619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4931285-D269-A24C-BF5C-7705311EFB3F}"/>
              </a:ext>
            </a:extLst>
          </p:cNvPr>
          <p:cNvCxnSpPr>
            <a:cxnSpLocks/>
          </p:cNvCxnSpPr>
          <p:nvPr/>
        </p:nvCxnSpPr>
        <p:spPr>
          <a:xfrm>
            <a:off x="6159450" y="1356167"/>
            <a:ext cx="164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E32B17D-CDBF-4B43-B405-F908FABD3754}"/>
              </a:ext>
            </a:extLst>
          </p:cNvPr>
          <p:cNvSpPr txBox="1"/>
          <p:nvPr/>
        </p:nvSpPr>
        <p:spPr>
          <a:xfrm>
            <a:off x="6586671" y="1116379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tcpdial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F0A70F-2372-1542-AF39-2CEEBB36AEBC}"/>
              </a:ext>
            </a:extLst>
          </p:cNvPr>
          <p:cNvSpPr txBox="1"/>
          <p:nvPr/>
        </p:nvSpPr>
        <p:spPr>
          <a:xfrm>
            <a:off x="4120774" y="1442521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9D8987-C018-D84F-8543-A85B683DB728}"/>
              </a:ext>
            </a:extLst>
          </p:cNvPr>
          <p:cNvSpPr txBox="1"/>
          <p:nvPr/>
        </p:nvSpPr>
        <p:spPr>
          <a:xfrm>
            <a:off x="4166828" y="1850757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E4D067-8D74-B445-94BA-AE8402C93133}"/>
              </a:ext>
            </a:extLst>
          </p:cNvPr>
          <p:cNvSpPr/>
          <p:nvPr/>
        </p:nvSpPr>
        <p:spPr>
          <a:xfrm>
            <a:off x="3706290" y="3160603"/>
            <a:ext cx="315686" cy="29072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0958BA4-299F-9E49-886D-95A904A37B4B}"/>
              </a:ext>
            </a:extLst>
          </p:cNvPr>
          <p:cNvSpPr/>
          <p:nvPr/>
        </p:nvSpPr>
        <p:spPr>
          <a:xfrm>
            <a:off x="9493735" y="3191609"/>
            <a:ext cx="315686" cy="2599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36F751-C0A2-E644-870C-8D6266B27534}"/>
              </a:ext>
            </a:extLst>
          </p:cNvPr>
          <p:cNvCxnSpPr>
            <a:cxnSpLocks/>
          </p:cNvCxnSpPr>
          <p:nvPr/>
        </p:nvCxnSpPr>
        <p:spPr>
          <a:xfrm>
            <a:off x="4032866" y="3274773"/>
            <a:ext cx="5460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8269E84-E4FF-9F41-8CD4-F73EE144F3AF}"/>
              </a:ext>
            </a:extLst>
          </p:cNvPr>
          <p:cNvSpPr txBox="1"/>
          <p:nvPr/>
        </p:nvSpPr>
        <p:spPr>
          <a:xfrm>
            <a:off x="6133794" y="3053812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http://vmTWO/healthprobe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C0056C-AADC-004E-AF82-534A866FC506}"/>
              </a:ext>
            </a:extLst>
          </p:cNvPr>
          <p:cNvSpPr txBox="1"/>
          <p:nvPr/>
        </p:nvSpPr>
        <p:spPr>
          <a:xfrm>
            <a:off x="1286044" y="3424376"/>
            <a:ext cx="264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Secondary Health Probe calls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718379-2A49-A748-B1F7-0FE95D39A65D}"/>
              </a:ext>
            </a:extLst>
          </p:cNvPr>
          <p:cNvSpPr/>
          <p:nvPr/>
        </p:nvSpPr>
        <p:spPr>
          <a:xfrm>
            <a:off x="7828684" y="3495735"/>
            <a:ext cx="315686" cy="1109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1B35D13-E007-1E49-9A2D-F261F52B3BC9}"/>
              </a:ext>
            </a:extLst>
          </p:cNvPr>
          <p:cNvCxnSpPr>
            <a:cxnSpLocks/>
          </p:cNvCxnSpPr>
          <p:nvPr/>
        </p:nvCxnSpPr>
        <p:spPr>
          <a:xfrm flipH="1">
            <a:off x="8144370" y="3761531"/>
            <a:ext cx="134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519C0E0-7A1F-1344-8B0C-C5865ADA3547}"/>
              </a:ext>
            </a:extLst>
          </p:cNvPr>
          <p:cNvSpPr txBox="1"/>
          <p:nvPr/>
        </p:nvSpPr>
        <p:spPr>
          <a:xfrm>
            <a:off x="8435717" y="3516882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tcpdial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D278BF0-1695-524E-A275-AFA6416BCC22}"/>
              </a:ext>
            </a:extLst>
          </p:cNvPr>
          <p:cNvCxnSpPr>
            <a:cxnSpLocks/>
          </p:cNvCxnSpPr>
          <p:nvPr/>
        </p:nvCxnSpPr>
        <p:spPr>
          <a:xfrm>
            <a:off x="8177140" y="4130879"/>
            <a:ext cx="1304813" cy="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8B00D75-B097-E54C-B035-C7C9B05B2DEA}"/>
              </a:ext>
            </a:extLst>
          </p:cNvPr>
          <p:cNvCxnSpPr>
            <a:cxnSpLocks/>
            <a:stCxn id="138" idx="2"/>
          </p:cNvCxnSpPr>
          <p:nvPr/>
        </p:nvCxnSpPr>
        <p:spPr>
          <a:xfrm rot="5400000">
            <a:off x="6443795" y="1858628"/>
            <a:ext cx="809370" cy="565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A052B1F-3D41-0A48-BCAE-8AB2A67CA804}"/>
              </a:ext>
            </a:extLst>
          </p:cNvPr>
          <p:cNvSpPr txBox="1"/>
          <p:nvPr/>
        </p:nvSpPr>
        <p:spPr>
          <a:xfrm>
            <a:off x="4236087" y="4866347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11F07E2-DB88-3945-8B17-BEDC67973724}"/>
              </a:ext>
            </a:extLst>
          </p:cNvPr>
          <p:cNvSpPr txBox="1"/>
          <p:nvPr/>
        </p:nvSpPr>
        <p:spPr>
          <a:xfrm>
            <a:off x="6630755" y="1410593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connected</a:t>
            </a:r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1269F33D-A66A-574E-BB33-915A162D71DF}"/>
              </a:ext>
            </a:extLst>
          </p:cNvPr>
          <p:cNvSpPr/>
          <p:nvPr/>
        </p:nvSpPr>
        <p:spPr>
          <a:xfrm>
            <a:off x="5857852" y="1498681"/>
            <a:ext cx="315686" cy="293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4D441DE-41E1-224C-B246-3EEA77982972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4027196" y="1645307"/>
            <a:ext cx="1830656" cy="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27F10F3-DF70-9940-947B-CDAE5575E25F}"/>
              </a:ext>
            </a:extLst>
          </p:cNvPr>
          <p:cNvCxnSpPr>
            <a:cxnSpLocks/>
          </p:cNvCxnSpPr>
          <p:nvPr/>
        </p:nvCxnSpPr>
        <p:spPr>
          <a:xfrm flipH="1" flipV="1">
            <a:off x="6184675" y="2020096"/>
            <a:ext cx="1644009" cy="1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547FD18-ED00-224D-BCA1-25A88E6101D0}"/>
              </a:ext>
            </a:extLst>
          </p:cNvPr>
          <p:cNvSpPr txBox="1"/>
          <p:nvPr/>
        </p:nvSpPr>
        <p:spPr>
          <a:xfrm>
            <a:off x="6425653" y="1769268"/>
            <a:ext cx="1363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connection error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7355A660-01A1-B44C-90B9-48592E52FBC4}"/>
              </a:ext>
            </a:extLst>
          </p:cNvPr>
          <p:cNvSpPr/>
          <p:nvPr/>
        </p:nvSpPr>
        <p:spPr>
          <a:xfrm>
            <a:off x="5848833" y="1878197"/>
            <a:ext cx="315686" cy="293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6ACD6D1-7CAF-2847-951D-B2117C8CD26C}"/>
              </a:ext>
            </a:extLst>
          </p:cNvPr>
          <p:cNvCxnSpPr>
            <a:cxnSpLocks/>
          </p:cNvCxnSpPr>
          <p:nvPr/>
        </p:nvCxnSpPr>
        <p:spPr>
          <a:xfrm flipH="1">
            <a:off x="4017421" y="2026173"/>
            <a:ext cx="1830656" cy="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AF948D7-5799-F14E-966C-59B7CE8A5275}"/>
              </a:ext>
            </a:extLst>
          </p:cNvPr>
          <p:cNvSpPr txBox="1"/>
          <p:nvPr/>
        </p:nvSpPr>
        <p:spPr>
          <a:xfrm>
            <a:off x="8392895" y="3889795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connected</a:t>
            </a:r>
          </a:p>
        </p:txBody>
      </p:sp>
      <p:sp>
        <p:nvSpPr>
          <p:cNvPr id="138" name="Diamond 137">
            <a:extLst>
              <a:ext uri="{FF2B5EF4-FFF2-40B4-BE49-F238E27FC236}">
                <a16:creationId xmlns:a16="http://schemas.microsoft.com/office/drawing/2014/main" id="{F445381B-222F-7E47-B4AD-4965B5FB973D}"/>
              </a:ext>
            </a:extLst>
          </p:cNvPr>
          <p:cNvSpPr/>
          <p:nvPr/>
        </p:nvSpPr>
        <p:spPr>
          <a:xfrm>
            <a:off x="9517140" y="3987195"/>
            <a:ext cx="315686" cy="293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iamond 140">
            <a:extLst>
              <a:ext uri="{FF2B5EF4-FFF2-40B4-BE49-F238E27FC236}">
                <a16:creationId xmlns:a16="http://schemas.microsoft.com/office/drawing/2014/main" id="{11D7AE4D-8270-9B44-B9FB-91472F161D8D}"/>
              </a:ext>
            </a:extLst>
          </p:cNvPr>
          <p:cNvSpPr/>
          <p:nvPr/>
        </p:nvSpPr>
        <p:spPr>
          <a:xfrm>
            <a:off x="9319321" y="4311487"/>
            <a:ext cx="315686" cy="293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46C818-E7AB-5F44-ACFB-B49DFEAE2BEA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166575" y="4445960"/>
            <a:ext cx="1152746" cy="1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22359FA-FA8F-A141-A294-423DBBE5860D}"/>
              </a:ext>
            </a:extLst>
          </p:cNvPr>
          <p:cNvSpPr txBox="1"/>
          <p:nvPr/>
        </p:nvSpPr>
        <p:spPr>
          <a:xfrm>
            <a:off x="8210780" y="4219474"/>
            <a:ext cx="1363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connection error</a:t>
            </a:r>
          </a:p>
        </p:txBody>
      </p: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238DA618-517E-C843-9B7A-8F7A650A0128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>
            <a:off x="6672856" y="1943152"/>
            <a:ext cx="142723" cy="5465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9113DBC-CCA2-6349-BEC0-63DD6982A603}"/>
              </a:ext>
            </a:extLst>
          </p:cNvPr>
          <p:cNvSpPr txBox="1"/>
          <p:nvPr/>
        </p:nvSpPr>
        <p:spPr>
          <a:xfrm>
            <a:off x="4239847" y="4554326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257317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183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11</cp:revision>
  <dcterms:created xsi:type="dcterms:W3CDTF">2020-04-21T13:17:17Z</dcterms:created>
  <dcterms:modified xsi:type="dcterms:W3CDTF">2020-04-21T19:13:12Z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2020-04-21T13:17:18Z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a2fc390c-353b-41b3-9787-0000feac583d</vt:lpwstr>
  </property>
  <property fmtid="{D5CDD505-2E9C-101B-9397-08002B2CF9AE}" pid="8" name="MSIP_Label_f42aa342-8706-4288-bd11-ebb85995028c_ContentBits">
    <vt:lpwstr>0</vt:lpwstr>
  </property>
</Properties>
</file>