
<file path=[Content_Types].xml><?xml version="1.0" encoding="utf-8"?>
<Types xmlns="http://schemas.openxmlformats.org/package/2006/content-types"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67"/>
  </p:normalViewPr>
  <p:slideViewPr>
    <p:cSldViewPr snapToGrid="0" snapToObjects="1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6AC87-FACE-D644-BBE5-513117440A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AFF7AA-FAC5-1542-9145-2518804E0F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4D2EFE-B524-9649-9ED3-9EC93A6A2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DB205-F659-A843-A740-B68FB6AB3EA4}" type="datetimeFigureOut">
              <a:rPr lang="en-US" smtClean="0"/>
              <a:t>4/21/20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1432AC-D2FA-2B4C-91F4-1BE030946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243EB-6616-804D-83CF-FAEC2B231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B44D4-9056-E640-A6F0-5B38AEA3E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868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DD65D-D3CD-4D44-8ED2-B255B4DD0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A0197E-0E9C-6A45-A571-134B205475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75BDAE-4DAD-D744-82BC-C9CAD1F13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DB205-F659-A843-A740-B68FB6AB3EA4}" type="datetimeFigureOut">
              <a:rPr lang="en-US" smtClean="0"/>
              <a:t>4/21/20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7E08A-FB01-7C43-8609-0DBBA91CC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5844F-7285-364B-870D-C9682DC6B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B44D4-9056-E640-A6F0-5B38AEA3E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673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53AF50-641A-D44D-AD5E-4BAB2A7CF8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83B3EF-B660-074F-AD0F-8FCEEFDCF0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D1694-4AD5-8A4D-978A-65783D3A8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DB205-F659-A843-A740-B68FB6AB3EA4}" type="datetimeFigureOut">
              <a:rPr lang="en-US" smtClean="0"/>
              <a:t>4/21/20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4C77B4-2705-7D40-823D-427BB395B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15191-E7DB-1748-BE4A-E97416466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B44D4-9056-E640-A6F0-5B38AEA3E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703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FCC02-57BF-FF40-ACE0-58823DCF9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DDB0E-6A16-084A-9B7F-BBC23D027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921D8-1590-7242-8C22-F3D6BCA12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DB205-F659-A843-A740-B68FB6AB3EA4}" type="datetimeFigureOut">
              <a:rPr lang="en-US" smtClean="0"/>
              <a:t>4/21/20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DBCC2-1D85-5E4F-A63E-2AE4C813C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8BA55-8DAD-8742-AD42-E0D6091F9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B44D4-9056-E640-A6F0-5B38AEA3E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740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937CE-EC81-5244-92AE-7BF08FF66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678FC9-31CA-3544-9706-5FF5D668DE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AA37D-6D7E-2049-81C7-482B63B78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DB205-F659-A843-A740-B68FB6AB3EA4}" type="datetimeFigureOut">
              <a:rPr lang="en-US" smtClean="0"/>
              <a:t>4/21/20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2D248-BC03-3F48-B001-0EF615068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429170-F24B-EA4D-9CA4-15478EA53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B44D4-9056-E640-A6F0-5B38AEA3E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688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7CA19-CC27-6D44-91F7-3EF3FAAA3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B02ED-C5E3-AA41-AA9F-B550A653CA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3FA042-24DC-9F4E-ADFB-AF53E6C128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813280-441D-DD4D-ABA5-BDE67DDB7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DB205-F659-A843-A740-B68FB6AB3EA4}" type="datetimeFigureOut">
              <a:rPr lang="en-US" smtClean="0"/>
              <a:t>4/21/20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CC4AE6-C7FC-7D40-8EAC-F3664E0FD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33AA5F-19C2-D64F-8CE8-DD70BA7CB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B44D4-9056-E640-A6F0-5B38AEA3E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908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386BE-3C27-5E41-A587-738ED68BA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4FB3B-14F0-464E-B4E4-650FEEED46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6B11E4-B526-2B4F-B799-0B13E9A360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F3ECA2-4C05-7345-A51C-B0450CC6B4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F3633C-847B-E041-8ED6-3DAD1CE8C6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D468C2-705F-0C46-8456-ECD05DEC5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DB205-F659-A843-A740-B68FB6AB3EA4}" type="datetimeFigureOut">
              <a:rPr lang="en-US" smtClean="0"/>
              <a:t>4/21/20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3E5132-3239-FF4D-85D7-3C5E94250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76E55A-4FB4-6748-8814-1F2136B52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B44D4-9056-E640-A6F0-5B38AEA3E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422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DC167-31D8-E44D-B652-481C1F655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26A297-0F14-0A4C-805D-0068E8F4A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DB205-F659-A843-A740-B68FB6AB3EA4}" type="datetimeFigureOut">
              <a:rPr lang="en-US" smtClean="0"/>
              <a:t>4/21/20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712A98-9ED8-FE44-8EB8-F03AEECC1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454B22-628A-2C44-B4F7-20CE3ED0E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B44D4-9056-E640-A6F0-5B38AEA3E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80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9FD906-C8FD-C44F-8E46-6D0725AAC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DB205-F659-A843-A740-B68FB6AB3EA4}" type="datetimeFigureOut">
              <a:rPr lang="en-US" smtClean="0"/>
              <a:t>4/21/20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DF6EC0-3FD8-6749-BF90-2D958E3D2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ECC25C-3A82-3344-A519-16132C4A8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B44D4-9056-E640-A6F0-5B38AEA3E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87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B3994-E078-0D40-A402-8EBA5A6AF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7EF2B-2C6C-CE44-8016-8969D3A78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BA7DFA-9B73-2A4E-A8DD-EC8B865CDE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01CB2-62C6-1249-87CA-C22E94CC7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DB205-F659-A843-A740-B68FB6AB3EA4}" type="datetimeFigureOut">
              <a:rPr lang="en-US" smtClean="0"/>
              <a:t>4/21/20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C3DFCC-68BB-CC43-8C7F-2EDCEE443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202748-C51A-7E4B-B291-F3C8B1B5E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B44D4-9056-E640-A6F0-5B38AEA3E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03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0DB9B-E224-4A46-8788-4F431D9BE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A4B8AA-4E97-5441-BFA6-864D732DF6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DE2171-0F5A-E74A-94E4-C03FCD3DC7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5CFF2A-44CA-404B-82E6-38D7C499B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DB205-F659-A843-A740-B68FB6AB3EA4}" type="datetimeFigureOut">
              <a:rPr lang="en-US" smtClean="0"/>
              <a:t>4/21/20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8A1AED-B2C5-9E45-9774-CF54CDC07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6BE6C3-3CA5-8540-BBCF-2CA26B47A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B44D4-9056-E640-A6F0-5B38AEA3E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143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ECB1A6-EDE7-C94C-AA95-540677308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40162B-50BB-2B43-8F57-BFF86CE222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40037B-13DD-5842-A3F7-30E0DB6607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DB205-F659-A843-A740-B68FB6AB3EA4}" type="datetimeFigureOut">
              <a:rPr lang="en-US" smtClean="0"/>
              <a:t>4/21/20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F9230-A69C-8049-B744-3C41DD6683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07863-C978-474D-89F9-4B5430A0D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B44D4-9056-E640-A6F0-5B38AEA3E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27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E271739-25A7-9B46-96C3-CF90F9A314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328" r="23147"/>
          <a:stretch/>
        </p:blipFill>
        <p:spPr>
          <a:xfrm>
            <a:off x="152400" y="2783114"/>
            <a:ext cx="805543" cy="787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77BF3F-6C00-EE4D-92EB-3CA110B1A9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9498" y="1117600"/>
            <a:ext cx="956072" cy="838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EF1B78A-573B-A149-B996-4AB2D826F9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9498" y="4452257"/>
            <a:ext cx="956072" cy="838200"/>
          </a:xfrm>
          <a:prstGeom prst="rect">
            <a:avLst/>
          </a:prstGeom>
        </p:spPr>
      </p:pic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330A5B60-1CB5-3D4E-BEB3-8AD392BB631C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957943" y="1536700"/>
            <a:ext cx="571555" cy="16401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34B1F70E-5752-EA40-9980-248C01A75998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957943" y="3176814"/>
            <a:ext cx="571555" cy="16945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D2ECCCC-AC80-B24C-BF9E-13B8EBBC408D}"/>
              </a:ext>
            </a:extLst>
          </p:cNvPr>
          <p:cNvSpPr txBox="1"/>
          <p:nvPr/>
        </p:nvSpPr>
        <p:spPr>
          <a:xfrm>
            <a:off x="1527627" y="1967984"/>
            <a:ext cx="95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vmONE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BDB4689-E6F2-8749-8B5E-C6E97BE119F6}"/>
              </a:ext>
            </a:extLst>
          </p:cNvPr>
          <p:cNvSpPr txBox="1"/>
          <p:nvPr/>
        </p:nvSpPr>
        <p:spPr>
          <a:xfrm>
            <a:off x="1533126" y="5265057"/>
            <a:ext cx="95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vmTWO</a:t>
            </a:r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66B5A27E-3988-124C-B305-F2436E083709}"/>
              </a:ext>
            </a:extLst>
          </p:cNvPr>
          <p:cNvSpPr/>
          <p:nvPr/>
        </p:nvSpPr>
        <p:spPr>
          <a:xfrm>
            <a:off x="1475131" y="336051"/>
            <a:ext cx="315685" cy="26358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F1088D-10D3-454A-88B1-6C837B4E3633}"/>
              </a:ext>
            </a:extLst>
          </p:cNvPr>
          <p:cNvSpPr txBox="1"/>
          <p:nvPr/>
        </p:nvSpPr>
        <p:spPr>
          <a:xfrm>
            <a:off x="1747272" y="313366"/>
            <a:ext cx="17434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http://0.0.0.0/</a:t>
            </a:r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862EE62C-7084-0843-8FBA-69116D9BBAAF}"/>
              </a:ext>
            </a:extLst>
          </p:cNvPr>
          <p:cNvSpPr/>
          <p:nvPr/>
        </p:nvSpPr>
        <p:spPr>
          <a:xfrm>
            <a:off x="1487775" y="826940"/>
            <a:ext cx="315685" cy="26358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C2C4E28-215B-C44A-88A8-BBF001E59A73}"/>
              </a:ext>
            </a:extLst>
          </p:cNvPr>
          <p:cNvSpPr txBox="1"/>
          <p:nvPr/>
        </p:nvSpPr>
        <p:spPr>
          <a:xfrm>
            <a:off x="1759916" y="804255"/>
            <a:ext cx="2917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http://0.0.0.0/healthprobe</a:t>
            </a:r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0C31BF03-342D-2446-935B-AC430FC41C50}"/>
              </a:ext>
            </a:extLst>
          </p:cNvPr>
          <p:cNvSpPr/>
          <p:nvPr/>
        </p:nvSpPr>
        <p:spPr>
          <a:xfrm>
            <a:off x="1392383" y="5710090"/>
            <a:ext cx="315685" cy="26358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BE091B3-4622-E14F-8CFD-FD9AA67A0FC5}"/>
              </a:ext>
            </a:extLst>
          </p:cNvPr>
          <p:cNvSpPr txBox="1"/>
          <p:nvPr/>
        </p:nvSpPr>
        <p:spPr>
          <a:xfrm>
            <a:off x="1664524" y="5687405"/>
            <a:ext cx="17434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http://0.0.0.0/</a:t>
            </a:r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3D84635B-9D22-CF45-AC31-D94604DD7D0C}"/>
              </a:ext>
            </a:extLst>
          </p:cNvPr>
          <p:cNvSpPr/>
          <p:nvPr/>
        </p:nvSpPr>
        <p:spPr>
          <a:xfrm>
            <a:off x="1405027" y="6200979"/>
            <a:ext cx="315685" cy="26358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A75955D-8EE8-6045-A5A2-5B20967C760C}"/>
              </a:ext>
            </a:extLst>
          </p:cNvPr>
          <p:cNvSpPr txBox="1"/>
          <p:nvPr/>
        </p:nvSpPr>
        <p:spPr>
          <a:xfrm>
            <a:off x="1677168" y="6178294"/>
            <a:ext cx="2917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http://0.0.0.0/healthprobe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1BCC03C-C4B8-6D44-9C45-74E0B92E3559}"/>
              </a:ext>
            </a:extLst>
          </p:cNvPr>
          <p:cNvSpPr/>
          <p:nvPr/>
        </p:nvSpPr>
        <p:spPr>
          <a:xfrm>
            <a:off x="6182970" y="91743"/>
            <a:ext cx="1393373" cy="402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LoadBalancer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4F59CD1-4F33-1B49-83F9-60A2359DF3B6}"/>
              </a:ext>
            </a:extLst>
          </p:cNvPr>
          <p:cNvSpPr/>
          <p:nvPr/>
        </p:nvSpPr>
        <p:spPr>
          <a:xfrm>
            <a:off x="8298314" y="91743"/>
            <a:ext cx="1393373" cy="402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vmONE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9B98325-A93D-474C-BB38-FAD3577A57D0}"/>
              </a:ext>
            </a:extLst>
          </p:cNvPr>
          <p:cNvSpPr/>
          <p:nvPr/>
        </p:nvSpPr>
        <p:spPr>
          <a:xfrm>
            <a:off x="10363078" y="73086"/>
            <a:ext cx="1393373" cy="402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vmTWO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C305BCE-6B9A-0C44-9D90-A6B50FC2F03D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6879657" y="494515"/>
            <a:ext cx="25294" cy="6178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BFEF06A-6C9C-AD44-BE31-BBDBF3746FBF}"/>
              </a:ext>
            </a:extLst>
          </p:cNvPr>
          <p:cNvCxnSpPr>
            <a:cxnSpLocks/>
          </p:cNvCxnSpPr>
          <p:nvPr/>
        </p:nvCxnSpPr>
        <p:spPr>
          <a:xfrm>
            <a:off x="8995000" y="494514"/>
            <a:ext cx="20239" cy="61784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51061CB-D18E-FD40-A086-C09B2AA55A25}"/>
              </a:ext>
            </a:extLst>
          </p:cNvPr>
          <p:cNvCxnSpPr>
            <a:cxnSpLocks/>
          </p:cNvCxnSpPr>
          <p:nvPr/>
        </p:nvCxnSpPr>
        <p:spPr>
          <a:xfrm>
            <a:off x="11059764" y="475856"/>
            <a:ext cx="46810" cy="6197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B0EC3B36-9EAF-544D-8A43-6304248D8489}"/>
              </a:ext>
            </a:extLst>
          </p:cNvPr>
          <p:cNvSpPr/>
          <p:nvPr/>
        </p:nvSpPr>
        <p:spPr>
          <a:xfrm>
            <a:off x="6721813" y="830291"/>
            <a:ext cx="315686" cy="7413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0493066-102E-0B43-857F-0D813A886F2F}"/>
              </a:ext>
            </a:extLst>
          </p:cNvPr>
          <p:cNvSpPr/>
          <p:nvPr/>
        </p:nvSpPr>
        <p:spPr>
          <a:xfrm>
            <a:off x="8869993" y="947180"/>
            <a:ext cx="315686" cy="47450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A8181E4-EA72-F443-92CC-C443EBFE770A}"/>
              </a:ext>
            </a:extLst>
          </p:cNvPr>
          <p:cNvCxnSpPr/>
          <p:nvPr/>
        </p:nvCxnSpPr>
        <p:spPr>
          <a:xfrm>
            <a:off x="7048389" y="944460"/>
            <a:ext cx="18015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B4D2510-023F-2944-9755-6E92E9DDBD0D}"/>
              </a:ext>
            </a:extLst>
          </p:cNvPr>
          <p:cNvSpPr txBox="1"/>
          <p:nvPr/>
        </p:nvSpPr>
        <p:spPr>
          <a:xfrm>
            <a:off x="7039265" y="705149"/>
            <a:ext cx="19448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http://vmONE/healthprobe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40CE603-2EB0-674C-ACBD-95E60A7F488C}"/>
              </a:ext>
            </a:extLst>
          </p:cNvPr>
          <p:cNvCxnSpPr>
            <a:cxnSpLocks/>
          </p:cNvCxnSpPr>
          <p:nvPr/>
        </p:nvCxnSpPr>
        <p:spPr>
          <a:xfrm flipH="1" flipV="1">
            <a:off x="7015552" y="1418679"/>
            <a:ext cx="1854442" cy="3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9708E5D-7DA0-D349-8E42-0602CD43E396}"/>
              </a:ext>
            </a:extLst>
          </p:cNvPr>
          <p:cNvSpPr txBox="1"/>
          <p:nvPr/>
        </p:nvSpPr>
        <p:spPr>
          <a:xfrm>
            <a:off x="7523608" y="1164631"/>
            <a:ext cx="7277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200 OK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2C18CA9-F5D3-FF40-83AE-A9693858CD7D}"/>
              </a:ext>
            </a:extLst>
          </p:cNvPr>
          <p:cNvSpPr/>
          <p:nvPr/>
        </p:nvSpPr>
        <p:spPr>
          <a:xfrm>
            <a:off x="6736470" y="2077636"/>
            <a:ext cx="315686" cy="148686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AF3F8F6-7115-F749-96EC-5008C0C938B9}"/>
              </a:ext>
            </a:extLst>
          </p:cNvPr>
          <p:cNvSpPr/>
          <p:nvPr/>
        </p:nvSpPr>
        <p:spPr>
          <a:xfrm>
            <a:off x="10901921" y="2277528"/>
            <a:ext cx="315686" cy="129298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3326668-FB8C-DD42-9113-06722CFCD035}"/>
              </a:ext>
            </a:extLst>
          </p:cNvPr>
          <p:cNvCxnSpPr>
            <a:cxnSpLocks/>
          </p:cNvCxnSpPr>
          <p:nvPr/>
        </p:nvCxnSpPr>
        <p:spPr>
          <a:xfrm>
            <a:off x="7063046" y="2297807"/>
            <a:ext cx="38572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02816FC-CA40-4440-8F74-81D908FA67C5}"/>
              </a:ext>
            </a:extLst>
          </p:cNvPr>
          <p:cNvSpPr txBox="1"/>
          <p:nvPr/>
        </p:nvSpPr>
        <p:spPr>
          <a:xfrm>
            <a:off x="7161174" y="1998198"/>
            <a:ext cx="19448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http://vmTWO/healthprobe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E53493D-360D-344A-8F4E-FD5BB2316201}"/>
              </a:ext>
            </a:extLst>
          </p:cNvPr>
          <p:cNvCxnSpPr>
            <a:cxnSpLocks/>
          </p:cNvCxnSpPr>
          <p:nvPr/>
        </p:nvCxnSpPr>
        <p:spPr>
          <a:xfrm flipH="1">
            <a:off x="9152844" y="2625561"/>
            <a:ext cx="17674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F1E181E4-258E-8846-AAFE-16A5CFC82BC7}"/>
              </a:ext>
            </a:extLst>
          </p:cNvPr>
          <p:cNvSpPr txBox="1"/>
          <p:nvPr/>
        </p:nvSpPr>
        <p:spPr>
          <a:xfrm>
            <a:off x="9517776" y="2823781"/>
            <a:ext cx="8887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200 OK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EE93D67-1804-A749-A177-6CA804117485}"/>
              </a:ext>
            </a:extLst>
          </p:cNvPr>
          <p:cNvSpPr/>
          <p:nvPr/>
        </p:nvSpPr>
        <p:spPr>
          <a:xfrm>
            <a:off x="8840924" y="2597417"/>
            <a:ext cx="315686" cy="47450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C455FE5-6AD2-904C-963D-4C4D114EA535}"/>
              </a:ext>
            </a:extLst>
          </p:cNvPr>
          <p:cNvSpPr txBox="1"/>
          <p:nvPr/>
        </p:nvSpPr>
        <p:spPr>
          <a:xfrm>
            <a:off x="9154661" y="2365825"/>
            <a:ext cx="19448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http://vmONE/healthprobe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87CAAA7-990F-404C-A97C-54AB1BE6FFD3}"/>
              </a:ext>
            </a:extLst>
          </p:cNvPr>
          <p:cNvCxnSpPr>
            <a:cxnSpLocks/>
          </p:cNvCxnSpPr>
          <p:nvPr/>
        </p:nvCxnSpPr>
        <p:spPr>
          <a:xfrm>
            <a:off x="9152843" y="3071918"/>
            <a:ext cx="17674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A6425D6-7F4C-F849-B6FF-DCF5499D7332}"/>
              </a:ext>
            </a:extLst>
          </p:cNvPr>
          <p:cNvCxnSpPr>
            <a:cxnSpLocks/>
          </p:cNvCxnSpPr>
          <p:nvPr/>
        </p:nvCxnSpPr>
        <p:spPr>
          <a:xfrm flipH="1" flipV="1">
            <a:off x="7063046" y="3546419"/>
            <a:ext cx="3810486" cy="24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379CB09E-4C03-724A-8F86-58D844621F93}"/>
              </a:ext>
            </a:extLst>
          </p:cNvPr>
          <p:cNvSpPr/>
          <p:nvPr/>
        </p:nvSpPr>
        <p:spPr>
          <a:xfrm>
            <a:off x="6750622" y="4029536"/>
            <a:ext cx="315686" cy="148686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D00E39D-15B3-D348-8810-4F48BAEA01C7}"/>
              </a:ext>
            </a:extLst>
          </p:cNvPr>
          <p:cNvSpPr/>
          <p:nvPr/>
        </p:nvSpPr>
        <p:spPr>
          <a:xfrm>
            <a:off x="10916073" y="4229428"/>
            <a:ext cx="315686" cy="129298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AE08B79-B589-BC48-944E-BE428AB38C22}"/>
              </a:ext>
            </a:extLst>
          </p:cNvPr>
          <p:cNvCxnSpPr>
            <a:cxnSpLocks/>
          </p:cNvCxnSpPr>
          <p:nvPr/>
        </p:nvCxnSpPr>
        <p:spPr>
          <a:xfrm>
            <a:off x="7077198" y="4249707"/>
            <a:ext cx="38572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2650D83F-6EC8-2B48-8881-0AFDB0C987BA}"/>
              </a:ext>
            </a:extLst>
          </p:cNvPr>
          <p:cNvSpPr txBox="1"/>
          <p:nvPr/>
        </p:nvSpPr>
        <p:spPr>
          <a:xfrm>
            <a:off x="7175326" y="3950098"/>
            <a:ext cx="19448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http://vmTWO/healthprobe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20A19B5-FA13-1D41-BA1F-F284CE077582}"/>
              </a:ext>
            </a:extLst>
          </p:cNvPr>
          <p:cNvCxnSpPr>
            <a:cxnSpLocks/>
          </p:cNvCxnSpPr>
          <p:nvPr/>
        </p:nvCxnSpPr>
        <p:spPr>
          <a:xfrm flipH="1">
            <a:off x="9166996" y="4577461"/>
            <a:ext cx="17674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A02BC9F9-6B21-8C40-93F1-E01B97D2B9F7}"/>
              </a:ext>
            </a:extLst>
          </p:cNvPr>
          <p:cNvSpPr txBox="1"/>
          <p:nvPr/>
        </p:nvSpPr>
        <p:spPr>
          <a:xfrm>
            <a:off x="9531928" y="4775681"/>
            <a:ext cx="8887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400-500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3F9DF55-4C47-1C4D-9B37-BD12FB9716EB}"/>
              </a:ext>
            </a:extLst>
          </p:cNvPr>
          <p:cNvSpPr/>
          <p:nvPr/>
        </p:nvSpPr>
        <p:spPr>
          <a:xfrm>
            <a:off x="8855076" y="4549317"/>
            <a:ext cx="315686" cy="47450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AB5F36A-543A-364F-8FC4-896E86927649}"/>
              </a:ext>
            </a:extLst>
          </p:cNvPr>
          <p:cNvSpPr txBox="1"/>
          <p:nvPr/>
        </p:nvSpPr>
        <p:spPr>
          <a:xfrm>
            <a:off x="9168813" y="4317725"/>
            <a:ext cx="19448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http://vmONE/healthprobe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1BFF19B9-5BFD-9B4D-8627-47013DBFB419}"/>
              </a:ext>
            </a:extLst>
          </p:cNvPr>
          <p:cNvCxnSpPr>
            <a:cxnSpLocks/>
          </p:cNvCxnSpPr>
          <p:nvPr/>
        </p:nvCxnSpPr>
        <p:spPr>
          <a:xfrm>
            <a:off x="9166995" y="5023818"/>
            <a:ext cx="17674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09D9414-D14C-3F40-9D7A-E28663827495}"/>
              </a:ext>
            </a:extLst>
          </p:cNvPr>
          <p:cNvCxnSpPr>
            <a:cxnSpLocks/>
          </p:cNvCxnSpPr>
          <p:nvPr/>
        </p:nvCxnSpPr>
        <p:spPr>
          <a:xfrm flipH="1" flipV="1">
            <a:off x="7077198" y="5498319"/>
            <a:ext cx="3810486" cy="24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1EFC40A-4796-A44D-8744-07C51D75371E}"/>
              </a:ext>
            </a:extLst>
          </p:cNvPr>
          <p:cNvSpPr txBox="1"/>
          <p:nvPr/>
        </p:nvSpPr>
        <p:spPr>
          <a:xfrm>
            <a:off x="9548066" y="3334505"/>
            <a:ext cx="8887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404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E3B01B6-0FCA-DE49-AC29-A90DC696694B}"/>
              </a:ext>
            </a:extLst>
          </p:cNvPr>
          <p:cNvSpPr txBox="1"/>
          <p:nvPr/>
        </p:nvSpPr>
        <p:spPr>
          <a:xfrm>
            <a:off x="9536417" y="5296691"/>
            <a:ext cx="8887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200 OK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614240C-34C2-E840-8125-0060C3455C98}"/>
              </a:ext>
            </a:extLst>
          </p:cNvPr>
          <p:cNvSpPr txBox="1"/>
          <p:nvPr/>
        </p:nvSpPr>
        <p:spPr>
          <a:xfrm>
            <a:off x="4796337" y="1094063"/>
            <a:ext cx="1866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vmONE Health Probe calls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7868E4B-5617-C147-B4CD-36721BAE2FC9}"/>
              </a:ext>
            </a:extLst>
          </p:cNvPr>
          <p:cNvSpPr txBox="1"/>
          <p:nvPr/>
        </p:nvSpPr>
        <p:spPr>
          <a:xfrm>
            <a:off x="4798575" y="2597417"/>
            <a:ext cx="18660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vmTWO Health Probe calls – vmONE is UP, hence vmTWO fails in health check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3695AAA-682F-C948-B234-5D2B941A6377}"/>
              </a:ext>
            </a:extLst>
          </p:cNvPr>
          <p:cNvSpPr txBox="1"/>
          <p:nvPr/>
        </p:nvSpPr>
        <p:spPr>
          <a:xfrm>
            <a:off x="4677288" y="4500598"/>
            <a:ext cx="20106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vmTWO Health Probe calls – vmONE is DOWN and hence vmTWO takes over</a:t>
            </a:r>
          </a:p>
        </p:txBody>
      </p:sp>
    </p:spTree>
    <p:extLst>
      <p:ext uri="{BB962C8B-B14F-4D97-AF65-F5344CB8AC3E}">
        <p14:creationId xmlns:p14="http://schemas.microsoft.com/office/powerpoint/2010/main" val="977942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88</Words>
  <Application>Microsoft Macintosh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 Padmanabhan</dc:creator>
  <cp:lastModifiedBy>Jay Padmanabhan</cp:lastModifiedBy>
  <cp:revision>5</cp:revision>
  <dcterms:created xsi:type="dcterms:W3CDTF">2020-04-21T13:17:17Z</dcterms:created>
  <dcterms:modified xsi:type="dcterms:W3CDTF">2020-04-21T13:40:12Z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2020-04-21T13:17:18Z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a2fc390c-353b-41b3-9787-0000feac583d</vt:lpwstr>
  </property>
  <property fmtid="{D5CDD505-2E9C-101B-9397-08002B2CF9AE}" pid="8" name="MSIP_Label_f42aa342-8706-4288-bd11-ebb85995028c_ContentBits">
    <vt:lpwstr>0</vt:lpwstr>
  </property>
</Properties>
</file>