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nimal, water, table, sitting&#10;&#10;Description automatically generated">
            <a:extLst>
              <a:ext uri="{FF2B5EF4-FFF2-40B4-BE49-F238E27FC236}">
                <a16:creationId xmlns:a16="http://schemas.microsoft.com/office/drawing/2014/main" id="{0CBBE336-EEE3-4E89-B850-9F121B992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30E47-003A-2647-991E-8499C29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18E2-C037-FC4A-BFA6-A9FDBE88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2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1829A29-9B6F-A842-8C7C-92FAB4C9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638" y="645326"/>
            <a:ext cx="982683" cy="9826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1591BC-7C3E-1148-BD61-7830FFB3E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1335" y="752990"/>
            <a:ext cx="767355" cy="767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510A0-E463-3F48-9163-82EF2ED49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820" y="767646"/>
            <a:ext cx="797563" cy="7380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A2919AA-1975-D54F-A4A9-5DEE7A8C2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1269" y="743366"/>
            <a:ext cx="786603" cy="7866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46D915-D15C-7241-8729-9072FA33CF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668690" y="1136668"/>
            <a:ext cx="123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A4C5F8-AC5C-C946-BAB5-1E7D4AA8F89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91321" y="1136668"/>
            <a:ext cx="123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710818-DA03-064E-AC49-AC019A7C4AF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917872" y="1136668"/>
            <a:ext cx="123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09117B-838B-C948-B114-4AA3F08F35B9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8955383" y="1136668"/>
            <a:ext cx="1186788" cy="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954776D-08EB-A947-8E52-5401B8805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171" y="751744"/>
            <a:ext cx="786603" cy="78660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5F19F8-37DC-1144-8B86-B5779D21BFAF}"/>
              </a:ext>
            </a:extLst>
          </p:cNvPr>
          <p:cNvSpPr/>
          <p:nvPr/>
        </p:nvSpPr>
        <p:spPr>
          <a:xfrm>
            <a:off x="1684465" y="2993571"/>
            <a:ext cx="120109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NewMember Event Generator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BD78-154B-6744-8E18-4F0330A8CE09}"/>
              </a:ext>
            </a:extLst>
          </p:cNvPr>
          <p:cNvCxnSpPr>
            <a:stCxn id="35" idx="0"/>
            <a:endCxn id="7" idx="2"/>
          </p:cNvCxnSpPr>
          <p:nvPr/>
        </p:nvCxnSpPr>
        <p:spPr>
          <a:xfrm flipV="1">
            <a:off x="2285012" y="1520345"/>
            <a:ext cx="1" cy="147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0F6FBE-BDA8-7A4B-9157-541ADE1CB335}"/>
              </a:ext>
            </a:extLst>
          </p:cNvPr>
          <p:cNvSpPr/>
          <p:nvPr/>
        </p:nvSpPr>
        <p:spPr>
          <a:xfrm>
            <a:off x="5924023" y="2993570"/>
            <a:ext cx="120109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NewMemberAgg</a:t>
            </a:r>
            <a:r>
              <a:rPr lang="en-US" sz="1200" dirty="0"/>
              <a:t> Event Reader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AEAE01-C3F2-AA43-BA18-54D87F145A59}"/>
              </a:ext>
            </a:extLst>
          </p:cNvPr>
          <p:cNvSpPr/>
          <p:nvPr/>
        </p:nvSpPr>
        <p:spPr>
          <a:xfrm>
            <a:off x="9934925" y="2993570"/>
            <a:ext cx="120109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NewMemberAgg</a:t>
            </a:r>
            <a:r>
              <a:rPr lang="en-US" sz="1200" dirty="0"/>
              <a:t> Event Reader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115C18-F18A-FE47-BA22-71DC276F3A0D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6524570" y="1529969"/>
            <a:ext cx="1" cy="14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C37311-61E8-E347-B1F2-28618A6FFCBF}"/>
              </a:ext>
            </a:extLst>
          </p:cNvPr>
          <p:cNvCxnSpPr>
            <a:cxnSpLocks/>
          </p:cNvCxnSpPr>
          <p:nvPr/>
        </p:nvCxnSpPr>
        <p:spPr>
          <a:xfrm flipH="1">
            <a:off x="10535472" y="1529969"/>
            <a:ext cx="1" cy="14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770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Reliability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</dc:title>
  <dc:creator>Jay Padmanabhan</dc:creator>
  <cp:lastModifiedBy>Jay Padmanabhan</cp:lastModifiedBy>
  <cp:revision>1</cp:revision>
  <dcterms:created xsi:type="dcterms:W3CDTF">2020-06-14T11:42:41Z</dcterms:created>
  <dcterms:modified xsi:type="dcterms:W3CDTF">2020-06-15T10:47:22Z</dcterms:modified>
</cp:coreProperties>
</file>