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3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7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animal, water, table, sitting&#10;&#10;Description automatically generated">
            <a:extLst>
              <a:ext uri="{FF2B5EF4-FFF2-40B4-BE49-F238E27FC236}">
                <a16:creationId xmlns:a16="http://schemas.microsoft.com/office/drawing/2014/main" id="{0CBBE336-EEE3-4E89-B850-9F121B992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30E47-003A-2647-991E-8499C29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4909985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18E2-C037-FC4A-BFA6-A9FDBE88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4909984"/>
            <a:ext cx="2228641" cy="1185353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2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1829A29-9B6F-A842-8C7C-92FAB4C96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638" y="547286"/>
            <a:ext cx="982683" cy="9826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1591BC-7C3E-1148-BD61-7830FFB3E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1711" y="78007"/>
            <a:ext cx="767355" cy="767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510A0-E463-3F48-9163-82EF2ED49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820" y="669606"/>
            <a:ext cx="797563" cy="7380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A2919AA-1975-D54F-A4A9-5DEE7A8C2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1269" y="645326"/>
            <a:ext cx="786603" cy="78660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46D915-D15C-7241-8729-9072FA33CF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659066" y="461685"/>
            <a:ext cx="1249572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A4C5F8-AC5C-C946-BAB5-1E7D4AA8F89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891321" y="1038628"/>
            <a:ext cx="123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710818-DA03-064E-AC49-AC019A7C4AF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917872" y="1038628"/>
            <a:ext cx="123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09117B-838B-C948-B114-4AA3F08F35B9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8955383" y="1038628"/>
            <a:ext cx="1186788" cy="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954776D-08EB-A947-8E52-5401B8805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2171" y="653704"/>
            <a:ext cx="786603" cy="78660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CE1C1FD-902E-064A-BA8E-DFCA71A54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2811" y="1146291"/>
            <a:ext cx="767355" cy="7673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4E10BE-2D29-4340-9FD1-DA6AA4F76C2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80166" y="1038628"/>
            <a:ext cx="1228472" cy="49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B58956-C2B6-694D-BFC3-78311305A22D}"/>
              </a:ext>
            </a:extLst>
          </p:cNvPr>
          <p:cNvSpPr txBox="1"/>
          <p:nvPr/>
        </p:nvSpPr>
        <p:spPr>
          <a:xfrm>
            <a:off x="2925955" y="300274"/>
            <a:ext cx="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9F7E2-B6DA-A947-B2D0-288469F3D5DF}"/>
              </a:ext>
            </a:extLst>
          </p:cNvPr>
          <p:cNvSpPr txBox="1"/>
          <p:nvPr/>
        </p:nvSpPr>
        <p:spPr>
          <a:xfrm>
            <a:off x="2975801" y="1284298"/>
            <a:ext cx="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7244F-8BE3-1446-A87A-6CC37FC5B357}"/>
              </a:ext>
            </a:extLst>
          </p:cNvPr>
          <p:cNvSpPr txBox="1"/>
          <p:nvPr/>
        </p:nvSpPr>
        <p:spPr>
          <a:xfrm>
            <a:off x="5092231" y="665800"/>
            <a:ext cx="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32927-CF19-494D-B017-37BAE1CDC07C}"/>
              </a:ext>
            </a:extLst>
          </p:cNvPr>
          <p:cNvSpPr txBox="1"/>
          <p:nvPr/>
        </p:nvSpPr>
        <p:spPr>
          <a:xfrm>
            <a:off x="5181050" y="972786"/>
            <a:ext cx="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1C352-71AF-EE4A-953F-7CF46E27676D}"/>
              </a:ext>
            </a:extLst>
          </p:cNvPr>
          <p:cNvSpPr txBox="1"/>
          <p:nvPr/>
        </p:nvSpPr>
        <p:spPr>
          <a:xfrm>
            <a:off x="5758543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70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Reliability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</dc:title>
  <dc:creator>Jay Padmanabhan</dc:creator>
  <cp:lastModifiedBy>Jay Padmanabhan</cp:lastModifiedBy>
  <cp:revision>2</cp:revision>
  <dcterms:created xsi:type="dcterms:W3CDTF">2020-06-14T11:42:41Z</dcterms:created>
  <dcterms:modified xsi:type="dcterms:W3CDTF">2020-07-17T10:23:52Z</dcterms:modified>
</cp:coreProperties>
</file>