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730D7-604F-1CCB-84CC-B9BB0C1C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44498-F571-8E61-55CD-FE4721EE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F7B0-D17F-200D-5067-E2213BA2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5030-6CD7-D89E-3096-9119694E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97C3B-9A6B-C096-344E-6B1A29CF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E7552-DE03-EA45-EA62-A77A47FB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F0010-84CF-0B8B-25AA-B327B38F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A1040-D391-0973-EF92-CE997BD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4EF47-BD5E-F056-75AE-32CD1559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D2183-5BB0-B63C-F6C1-E9BB0B34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7B2E6C-58AC-8348-96C0-D73172931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3BE0C-4005-4A8A-FAB9-ADD81295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F2947-62FB-7758-6735-A8FF3D05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8906-2455-D0CB-F957-C4C5DD22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A381C-5FD7-006D-DAA8-F33758F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4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75EE-41D1-B341-2FFC-3E1CBF09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6E7D2-C187-3A72-E890-5C28E2BE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F131D-CBEB-39AB-4429-D119CA79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A1E50-F93E-BA18-0FFE-18D08065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0C7B7-2A91-B5E6-1492-AAB2C7D5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E6F19-775E-1D6B-620F-819C5291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E99BD-4C28-DE3D-37B8-EBFA766B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BC641-CF2D-8B18-0935-74E845C6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C7EA6-00E0-FEEA-1F8D-400DDAE0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1EA00-6890-FAD6-97E6-B4DA19DF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2FE73-B3C6-9993-0F81-F360598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38B1E-3A55-0FDE-E794-70DF1BF2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AB045-E7DF-9C42-F2D5-29731386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97C3A-0141-78C6-04F3-B8E6C4EB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AA53E-AF7E-981E-C02A-8FDEC56A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EA209-1F54-0B4F-0458-1D071BE2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20A9-425E-0EE5-455F-3AA09250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B35BA-9139-471A-94E5-39626075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DBDBD-7A7B-8374-25A4-61E252E27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A8C7BF-818F-D15E-4332-8253AF96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116624-D84F-A65F-E896-BEA4D2840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801BF-2770-B107-CF77-A0DF6D96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99A16F-CA7A-85FC-EFA1-71B8DAE6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1D570-BA29-81D1-F6FF-1FA1063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885DB-2D57-81C1-D3A3-26A8806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A4899B-3BA5-972F-BBDD-8BA3C794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7B3D26-31F4-48FA-CFA4-21AA2EAE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B00CE-BE1A-5AEE-5FC9-F6B93D90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3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1CFB1-7D68-A522-E4D4-F7CB67ED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AA526C-4701-4721-7A40-B8212421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980CC-96EB-3C9C-0791-278EEA06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0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11403-7917-CD03-5742-C9C85BFF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DD917-6237-EFB3-DD9B-89FF3913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4CA6A-79AD-E387-D071-F1ED0766A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8FA77-402C-37BE-907F-D4C5FB7B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694F3-4F84-D700-80B1-A9016DD9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2EE5A-53B6-C93A-9475-B6DC395A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4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1A1FA-D853-ED41-30D5-82CB14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AF8044-A05B-03B0-5CF3-45C9371C2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5D164-BC1C-7083-9E60-8D40C994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31D5E-8C4B-3AE0-74A6-BFB63A9E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5E57D-2347-7FBF-D0B4-F3ED7BDA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75031-98D6-5AFF-69C2-FB54C1A9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8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BCB22-7D8C-5A53-86AA-43447B4F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EFFDC-D20B-E114-7CD7-7F5E147D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394EE-3EA2-4620-9757-C2B19AD1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41F8-0BF2-4BA4-BD0F-AF4AE646326F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A7BB4-4B90-BBEB-2FE5-AEADF969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9E6C7-CC05-CDBF-C5AC-740BB50D0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A783-C625-4133-8BD9-AB488893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CAM AI-Thinker Pinout Guide: GPIOs Usage Explained | Random Nerd  Tutorials">
            <a:extLst>
              <a:ext uri="{FF2B5EF4-FFF2-40B4-BE49-F238E27FC236}">
                <a16:creationId xmlns:a16="http://schemas.microsoft.com/office/drawing/2014/main" id="{1D6D90AB-AE4D-599C-30FD-4EA93725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98" y="175607"/>
            <a:ext cx="6154315" cy="27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195477-C574-297C-592E-01BE8775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1" y="3288758"/>
            <a:ext cx="4513982" cy="300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C-SR505 PIR Pinout, Interfacing with Arduino, Applications, Features">
            <a:extLst>
              <a:ext uri="{FF2B5EF4-FFF2-40B4-BE49-F238E27FC236}">
                <a16:creationId xmlns:a16="http://schemas.microsoft.com/office/drawing/2014/main" id="{EDA616C4-ADC8-2EA2-68CB-0B36A7EE8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8" y="4170083"/>
            <a:ext cx="4407081" cy="21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18D53-18BA-8263-C27F-3275536882FB}"/>
              </a:ext>
            </a:extLst>
          </p:cNvPr>
          <p:cNvSpPr txBox="1"/>
          <p:nvPr/>
        </p:nvSpPr>
        <p:spPr>
          <a:xfrm>
            <a:off x="3016250" y="2914277"/>
            <a:ext cx="23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ESP32-CAM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FBD01-0A73-B23E-3316-BB7A95A71710}"/>
              </a:ext>
            </a:extLst>
          </p:cNvPr>
          <p:cNvSpPr txBox="1"/>
          <p:nvPr/>
        </p:nvSpPr>
        <p:spPr>
          <a:xfrm>
            <a:off x="1871894" y="5837613"/>
            <a:ext cx="23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HC-SR505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BF348-F93F-3491-2D31-FAFF181E2DBB}"/>
              </a:ext>
            </a:extLst>
          </p:cNvPr>
          <p:cNvSpPr txBox="1"/>
          <p:nvPr/>
        </p:nvSpPr>
        <p:spPr>
          <a:xfrm>
            <a:off x="8843986" y="6317792"/>
            <a:ext cx="179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SP-05</a:t>
            </a:r>
            <a:endParaRPr lang="ko-KR" altLang="en-US" dirty="0"/>
          </a:p>
        </p:txBody>
      </p:sp>
      <p:pic>
        <p:nvPicPr>
          <p:cNvPr id="2" name="Picture 2" descr="HC-SR501 with Arduino &amp; Raspberry Pi | DroneBot Workshop">
            <a:extLst>
              <a:ext uri="{FF2B5EF4-FFF2-40B4-BE49-F238E27FC236}">
                <a16:creationId xmlns:a16="http://schemas.microsoft.com/office/drawing/2014/main" id="{2A282AC0-860C-2BC5-50B5-3DE59E86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50" y="509511"/>
            <a:ext cx="4642854" cy="261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7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FE5181-1202-9D8B-046C-05ABA240CC61}"/>
              </a:ext>
            </a:extLst>
          </p:cNvPr>
          <p:cNvSpPr/>
          <p:nvPr/>
        </p:nvSpPr>
        <p:spPr>
          <a:xfrm rot="5550423" flipH="1">
            <a:off x="7009389" y="-3033069"/>
            <a:ext cx="117994" cy="739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072084-B851-2775-3F6B-F9A9F509F7B6}"/>
              </a:ext>
            </a:extLst>
          </p:cNvPr>
          <p:cNvSpPr/>
          <p:nvPr/>
        </p:nvSpPr>
        <p:spPr>
          <a:xfrm rot="5592238">
            <a:off x="7032613" y="-3567680"/>
            <a:ext cx="146958" cy="80463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브레드보드 사용법 알아보기 [빵판 , 브레드보드 , 기원] : 네이버 블로그">
            <a:extLst>
              <a:ext uri="{FF2B5EF4-FFF2-40B4-BE49-F238E27FC236}">
                <a16:creationId xmlns:a16="http://schemas.microsoft.com/office/drawing/2014/main" id="{3969ECE2-9B61-84B6-DFD7-FF8DB4632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2"/>
          <a:stretch/>
        </p:blipFill>
        <p:spPr bwMode="auto">
          <a:xfrm rot="10800000">
            <a:off x="1304365" y="909637"/>
            <a:ext cx="9074084" cy="583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EAB01A-8A94-49F7-44D2-494BABAB8BCF}"/>
              </a:ext>
            </a:extLst>
          </p:cNvPr>
          <p:cNvSpPr/>
          <p:nvPr/>
        </p:nvSpPr>
        <p:spPr>
          <a:xfrm rot="4089589">
            <a:off x="10147942" y="3188161"/>
            <a:ext cx="122031" cy="27188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90163-A59A-A172-7505-4A80E9F5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6972" y="1564428"/>
            <a:ext cx="2790971" cy="4522517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B6C6C83-9678-16F8-828B-D4C7895E8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2" r="85576" b="22126"/>
          <a:stretch/>
        </p:blipFill>
        <p:spPr bwMode="auto">
          <a:xfrm rot="16200000">
            <a:off x="8743117" y="3039030"/>
            <a:ext cx="667309" cy="17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2FD6E5-E6F3-FC86-8FCD-8072B4EFE6E5}"/>
              </a:ext>
            </a:extLst>
          </p:cNvPr>
          <p:cNvSpPr/>
          <p:nvPr/>
        </p:nvSpPr>
        <p:spPr>
          <a:xfrm>
            <a:off x="7006439" y="665019"/>
            <a:ext cx="83127" cy="2476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D04A4-9EB5-73AE-DAA6-72D6DE66A3C1}"/>
              </a:ext>
            </a:extLst>
          </p:cNvPr>
          <p:cNvSpPr/>
          <p:nvPr/>
        </p:nvSpPr>
        <p:spPr>
          <a:xfrm>
            <a:off x="6729379" y="665018"/>
            <a:ext cx="83127" cy="2476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OUTPUT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494A6-E517-86DB-4921-D9E04705F2F8}"/>
              </a:ext>
            </a:extLst>
          </p:cNvPr>
          <p:cNvSpPr/>
          <p:nvPr/>
        </p:nvSpPr>
        <p:spPr>
          <a:xfrm>
            <a:off x="6452319" y="665018"/>
            <a:ext cx="83127" cy="24760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A768782-E81E-324F-58A5-E652C394AEBF}"/>
              </a:ext>
            </a:extLst>
          </p:cNvPr>
          <p:cNvSpPr/>
          <p:nvPr/>
        </p:nvSpPr>
        <p:spPr>
          <a:xfrm>
            <a:off x="6375128" y="116262"/>
            <a:ext cx="791630" cy="7304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SR505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D2E6A-B825-5877-107D-387555355AE7}"/>
              </a:ext>
            </a:extLst>
          </p:cNvPr>
          <p:cNvSpPr/>
          <p:nvPr/>
        </p:nvSpPr>
        <p:spPr>
          <a:xfrm rot="21246563">
            <a:off x="1767690" y="5332649"/>
            <a:ext cx="90312" cy="115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5A5939-6C42-4C9B-CCBF-2319F1271818}"/>
              </a:ext>
            </a:extLst>
          </p:cNvPr>
          <p:cNvSpPr/>
          <p:nvPr/>
        </p:nvSpPr>
        <p:spPr>
          <a:xfrm rot="21246563">
            <a:off x="1990767" y="5332990"/>
            <a:ext cx="128079" cy="294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1946DD-E0B6-3A08-7FB9-B23FE8B2FE5F}"/>
              </a:ext>
            </a:extLst>
          </p:cNvPr>
          <p:cNvSpPr/>
          <p:nvPr/>
        </p:nvSpPr>
        <p:spPr>
          <a:xfrm rot="16200000">
            <a:off x="5906072" y="1638869"/>
            <a:ext cx="132792" cy="78289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98CE39-4923-58FA-3B8F-A4AEB5BB3C93}"/>
              </a:ext>
            </a:extLst>
          </p:cNvPr>
          <p:cNvSpPr/>
          <p:nvPr/>
        </p:nvSpPr>
        <p:spPr>
          <a:xfrm>
            <a:off x="9748968" y="5086350"/>
            <a:ext cx="157778" cy="515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181C5-8AF1-BE41-73B5-F2E477FFF296}"/>
              </a:ext>
            </a:extLst>
          </p:cNvPr>
          <p:cNvSpPr/>
          <p:nvPr/>
        </p:nvSpPr>
        <p:spPr>
          <a:xfrm rot="3921743">
            <a:off x="4616429" y="2020161"/>
            <a:ext cx="101967" cy="46731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792FA-1585-606C-330E-08F340EE0948}"/>
              </a:ext>
            </a:extLst>
          </p:cNvPr>
          <p:cNvSpPr/>
          <p:nvPr/>
        </p:nvSpPr>
        <p:spPr>
          <a:xfrm rot="8598254" flipH="1">
            <a:off x="8162193" y="3001071"/>
            <a:ext cx="103428" cy="38873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D7CD7-72C3-3128-5D0B-9DDFB05D6D44}"/>
              </a:ext>
            </a:extLst>
          </p:cNvPr>
          <p:cNvSpPr/>
          <p:nvPr/>
        </p:nvSpPr>
        <p:spPr>
          <a:xfrm rot="9890373" flipH="1">
            <a:off x="9410171" y="5023152"/>
            <a:ext cx="99969" cy="14982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B17A68-ADC5-4228-2D61-FC3DB998C5EA}"/>
              </a:ext>
            </a:extLst>
          </p:cNvPr>
          <p:cNvSpPr/>
          <p:nvPr/>
        </p:nvSpPr>
        <p:spPr>
          <a:xfrm>
            <a:off x="3086245" y="170397"/>
            <a:ext cx="126855" cy="21357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A0114D-73A0-589C-0517-DF94A0203318}"/>
              </a:ext>
            </a:extLst>
          </p:cNvPr>
          <p:cNvSpPr/>
          <p:nvPr/>
        </p:nvSpPr>
        <p:spPr>
          <a:xfrm rot="21290178">
            <a:off x="11123734" y="617814"/>
            <a:ext cx="132816" cy="3478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C4FD8B-74F2-B7F4-0604-551CA57A26D6}"/>
              </a:ext>
            </a:extLst>
          </p:cNvPr>
          <p:cNvSpPr/>
          <p:nvPr/>
        </p:nvSpPr>
        <p:spPr>
          <a:xfrm rot="3547045">
            <a:off x="9791790" y="3024160"/>
            <a:ext cx="122031" cy="27188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1C5995-6148-37C5-AFF4-FE87CCE024CA}"/>
              </a:ext>
            </a:extLst>
          </p:cNvPr>
          <p:cNvSpPr/>
          <p:nvPr/>
        </p:nvSpPr>
        <p:spPr>
          <a:xfrm>
            <a:off x="3358994" y="442692"/>
            <a:ext cx="126855" cy="1877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46F785-42CE-9BDC-24C7-B46BE73BC948}"/>
              </a:ext>
            </a:extLst>
          </p:cNvPr>
          <p:cNvSpPr/>
          <p:nvPr/>
        </p:nvSpPr>
        <p:spPr>
          <a:xfrm rot="10532831" flipH="1">
            <a:off x="10738714" y="753335"/>
            <a:ext cx="127860" cy="30198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DA5474-6B37-36F8-B3FF-7185E5D6A9D1}"/>
              </a:ext>
            </a:extLst>
          </p:cNvPr>
          <p:cNvSpPr/>
          <p:nvPr/>
        </p:nvSpPr>
        <p:spPr>
          <a:xfrm rot="17498198">
            <a:off x="5046409" y="1280615"/>
            <a:ext cx="105704" cy="31137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BDA2A-B2AF-09A3-BF77-96845F3D899F}"/>
              </a:ext>
            </a:extLst>
          </p:cNvPr>
          <p:cNvSpPr txBox="1"/>
          <p:nvPr/>
        </p:nvSpPr>
        <p:spPr>
          <a:xfrm>
            <a:off x="222250" y="266700"/>
            <a:ext cx="24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업로드 시 회로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A507D-75DC-A8CB-A725-73A15288A26E}"/>
              </a:ext>
            </a:extLst>
          </p:cNvPr>
          <p:cNvSpPr/>
          <p:nvPr/>
        </p:nvSpPr>
        <p:spPr>
          <a:xfrm rot="16200000">
            <a:off x="2383249" y="2100165"/>
            <a:ext cx="135993" cy="331789"/>
          </a:xfrm>
          <a:prstGeom prst="rect">
            <a:avLst/>
          </a:prstGeom>
          <a:solidFill>
            <a:srgbClr val="60F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97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FE5181-1202-9D8B-046C-05ABA240CC61}"/>
              </a:ext>
            </a:extLst>
          </p:cNvPr>
          <p:cNvSpPr/>
          <p:nvPr/>
        </p:nvSpPr>
        <p:spPr>
          <a:xfrm rot="5550423" flipH="1">
            <a:off x="7009389" y="-3033069"/>
            <a:ext cx="117994" cy="739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072084-B851-2775-3F6B-F9A9F509F7B6}"/>
              </a:ext>
            </a:extLst>
          </p:cNvPr>
          <p:cNvSpPr/>
          <p:nvPr/>
        </p:nvSpPr>
        <p:spPr>
          <a:xfrm rot="5592238">
            <a:off x="7032613" y="-3567680"/>
            <a:ext cx="146958" cy="80463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브레드보드 사용법 알아보기 [빵판 , 브레드보드 , 기원] : 네이버 블로그">
            <a:extLst>
              <a:ext uri="{FF2B5EF4-FFF2-40B4-BE49-F238E27FC236}">
                <a16:creationId xmlns:a16="http://schemas.microsoft.com/office/drawing/2014/main" id="{3969ECE2-9B61-84B6-DFD7-FF8DB4632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2"/>
          <a:stretch/>
        </p:blipFill>
        <p:spPr bwMode="auto">
          <a:xfrm rot="10800000">
            <a:off x="1304365" y="909637"/>
            <a:ext cx="9074084" cy="583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EAB01A-8A94-49F7-44D2-494BABAB8BCF}"/>
              </a:ext>
            </a:extLst>
          </p:cNvPr>
          <p:cNvSpPr/>
          <p:nvPr/>
        </p:nvSpPr>
        <p:spPr>
          <a:xfrm rot="4089589">
            <a:off x="10147942" y="3188161"/>
            <a:ext cx="122031" cy="27188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90163-A59A-A172-7505-4A80E9F5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6972" y="1564428"/>
            <a:ext cx="2790971" cy="4522517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B6C6C83-9678-16F8-828B-D4C7895E8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2" r="85576" b="22126"/>
          <a:stretch/>
        </p:blipFill>
        <p:spPr bwMode="auto">
          <a:xfrm rot="16200000">
            <a:off x="8743117" y="3039030"/>
            <a:ext cx="667309" cy="17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2FD6E5-E6F3-FC86-8FCD-8072B4EFE6E5}"/>
              </a:ext>
            </a:extLst>
          </p:cNvPr>
          <p:cNvSpPr/>
          <p:nvPr/>
        </p:nvSpPr>
        <p:spPr>
          <a:xfrm>
            <a:off x="7006439" y="665019"/>
            <a:ext cx="83127" cy="2476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D04A4-9EB5-73AE-DAA6-72D6DE66A3C1}"/>
              </a:ext>
            </a:extLst>
          </p:cNvPr>
          <p:cNvSpPr/>
          <p:nvPr/>
        </p:nvSpPr>
        <p:spPr>
          <a:xfrm>
            <a:off x="6729379" y="665018"/>
            <a:ext cx="83127" cy="24760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OUTPUT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494A6-E517-86DB-4921-D9E04705F2F8}"/>
              </a:ext>
            </a:extLst>
          </p:cNvPr>
          <p:cNvSpPr/>
          <p:nvPr/>
        </p:nvSpPr>
        <p:spPr>
          <a:xfrm>
            <a:off x="6452319" y="665018"/>
            <a:ext cx="83127" cy="24760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A768782-E81E-324F-58A5-E652C394AEBF}"/>
              </a:ext>
            </a:extLst>
          </p:cNvPr>
          <p:cNvSpPr/>
          <p:nvPr/>
        </p:nvSpPr>
        <p:spPr>
          <a:xfrm>
            <a:off x="6375128" y="116262"/>
            <a:ext cx="791630" cy="7304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SR505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D2E6A-B825-5877-107D-387555355AE7}"/>
              </a:ext>
            </a:extLst>
          </p:cNvPr>
          <p:cNvSpPr/>
          <p:nvPr/>
        </p:nvSpPr>
        <p:spPr>
          <a:xfrm rot="21246563">
            <a:off x="1767690" y="5332649"/>
            <a:ext cx="90312" cy="11574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5A5939-6C42-4C9B-CCBF-2319F1271818}"/>
              </a:ext>
            </a:extLst>
          </p:cNvPr>
          <p:cNvSpPr/>
          <p:nvPr/>
        </p:nvSpPr>
        <p:spPr>
          <a:xfrm rot="21246563">
            <a:off x="1990767" y="5332990"/>
            <a:ext cx="128079" cy="2941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1946DD-E0B6-3A08-7FB9-B23FE8B2FE5F}"/>
              </a:ext>
            </a:extLst>
          </p:cNvPr>
          <p:cNvSpPr/>
          <p:nvPr/>
        </p:nvSpPr>
        <p:spPr>
          <a:xfrm rot="16200000">
            <a:off x="5906072" y="1638869"/>
            <a:ext cx="132792" cy="78289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98CE39-4923-58FA-3B8F-A4AEB5BB3C93}"/>
              </a:ext>
            </a:extLst>
          </p:cNvPr>
          <p:cNvSpPr/>
          <p:nvPr/>
        </p:nvSpPr>
        <p:spPr>
          <a:xfrm>
            <a:off x="9748968" y="5086350"/>
            <a:ext cx="157778" cy="5159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181C5-8AF1-BE41-73B5-F2E477FFF296}"/>
              </a:ext>
            </a:extLst>
          </p:cNvPr>
          <p:cNvSpPr/>
          <p:nvPr/>
        </p:nvSpPr>
        <p:spPr>
          <a:xfrm rot="3921743">
            <a:off x="4616429" y="2020161"/>
            <a:ext cx="101967" cy="46731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792FA-1585-606C-330E-08F340EE0948}"/>
              </a:ext>
            </a:extLst>
          </p:cNvPr>
          <p:cNvSpPr/>
          <p:nvPr/>
        </p:nvSpPr>
        <p:spPr>
          <a:xfrm rot="8598254" flipH="1">
            <a:off x="8162193" y="3001071"/>
            <a:ext cx="103428" cy="38873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D7CD7-72C3-3128-5D0B-9DDFB05D6D44}"/>
              </a:ext>
            </a:extLst>
          </p:cNvPr>
          <p:cNvSpPr/>
          <p:nvPr/>
        </p:nvSpPr>
        <p:spPr>
          <a:xfrm rot="9890373" flipH="1">
            <a:off x="9410171" y="5023152"/>
            <a:ext cx="99969" cy="14982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B17A68-ADC5-4228-2D61-FC3DB998C5EA}"/>
              </a:ext>
            </a:extLst>
          </p:cNvPr>
          <p:cNvSpPr/>
          <p:nvPr/>
        </p:nvSpPr>
        <p:spPr>
          <a:xfrm>
            <a:off x="3086245" y="170397"/>
            <a:ext cx="126855" cy="21357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A0114D-73A0-589C-0517-DF94A0203318}"/>
              </a:ext>
            </a:extLst>
          </p:cNvPr>
          <p:cNvSpPr/>
          <p:nvPr/>
        </p:nvSpPr>
        <p:spPr>
          <a:xfrm rot="21290178">
            <a:off x="11123734" y="617814"/>
            <a:ext cx="132816" cy="3478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C4FD8B-74F2-B7F4-0604-551CA57A26D6}"/>
              </a:ext>
            </a:extLst>
          </p:cNvPr>
          <p:cNvSpPr/>
          <p:nvPr/>
        </p:nvSpPr>
        <p:spPr>
          <a:xfrm rot="3547045">
            <a:off x="9791790" y="3024160"/>
            <a:ext cx="122031" cy="27188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1C5995-6148-37C5-AFF4-FE87CCE024CA}"/>
              </a:ext>
            </a:extLst>
          </p:cNvPr>
          <p:cNvSpPr/>
          <p:nvPr/>
        </p:nvSpPr>
        <p:spPr>
          <a:xfrm>
            <a:off x="3358994" y="442692"/>
            <a:ext cx="126855" cy="1877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46F785-42CE-9BDC-24C7-B46BE73BC948}"/>
              </a:ext>
            </a:extLst>
          </p:cNvPr>
          <p:cNvSpPr/>
          <p:nvPr/>
        </p:nvSpPr>
        <p:spPr>
          <a:xfrm rot="10532831" flipH="1">
            <a:off x="10738714" y="753335"/>
            <a:ext cx="127860" cy="30198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DA5474-6B37-36F8-B3FF-7185E5D6A9D1}"/>
              </a:ext>
            </a:extLst>
          </p:cNvPr>
          <p:cNvSpPr/>
          <p:nvPr/>
        </p:nvSpPr>
        <p:spPr>
          <a:xfrm rot="17156206">
            <a:off x="4470879" y="792569"/>
            <a:ext cx="115232" cy="40860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BDA2A-B2AF-09A3-BF77-96845F3D899F}"/>
              </a:ext>
            </a:extLst>
          </p:cNvPr>
          <p:cNvSpPr txBox="1"/>
          <p:nvPr/>
        </p:nvSpPr>
        <p:spPr>
          <a:xfrm>
            <a:off x="222250" y="266700"/>
            <a:ext cx="14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실행시</a:t>
            </a:r>
            <a:r>
              <a:rPr lang="ko-KR" altLang="en-US" dirty="0"/>
              <a:t> 회로</a:t>
            </a:r>
          </a:p>
        </p:txBody>
      </p:sp>
    </p:spTree>
    <p:extLst>
      <p:ext uri="{BB962C8B-B14F-4D97-AF65-F5344CB8AC3E}">
        <p14:creationId xmlns:p14="http://schemas.microsoft.com/office/powerpoint/2010/main" val="266052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Julie Song</dc:creator>
  <cp:lastModifiedBy>Julie Song</cp:lastModifiedBy>
  <cp:revision>5</cp:revision>
  <dcterms:created xsi:type="dcterms:W3CDTF">2023-01-28T14:38:18Z</dcterms:created>
  <dcterms:modified xsi:type="dcterms:W3CDTF">2023-01-29T05:54:17Z</dcterms:modified>
</cp:coreProperties>
</file>