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71" r:id="rId15"/>
    <p:sldId id="274" r:id="rId16"/>
    <p:sldId id="275" r:id="rId17"/>
    <p:sldId id="276" r:id="rId18"/>
    <p:sldId id="272" r:id="rId19"/>
    <p:sldId id="269" r:id="rId20"/>
    <p:sldId id="270" r:id="rId21"/>
    <p:sldId id="273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58" autoAdjust="0"/>
    <p:restoredTop sz="94660"/>
  </p:normalViewPr>
  <p:slideViewPr>
    <p:cSldViewPr>
      <p:cViewPr varScale="1">
        <p:scale>
          <a:sx n="84" d="100"/>
          <a:sy n="84" d="100"/>
        </p:scale>
        <p:origin x="-1373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8ED9-3284-47D9-A3E9-22A084459038}" type="datetimeFigureOut">
              <a:rPr lang="en-US" smtClean="0"/>
              <a:t>29-Sep-18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E4D7-C89C-49FC-9A32-91F36F7E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81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8ED9-3284-47D9-A3E9-22A084459038}" type="datetimeFigureOut">
              <a:rPr lang="en-US" smtClean="0"/>
              <a:t>29-Sep-18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E4D7-C89C-49FC-9A32-91F36F7E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8ED9-3284-47D9-A3E9-22A084459038}" type="datetimeFigureOut">
              <a:rPr lang="en-US" smtClean="0"/>
              <a:t>29-Sep-18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E4D7-C89C-49FC-9A32-91F36F7E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65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8ED9-3284-47D9-A3E9-22A084459038}" type="datetimeFigureOut">
              <a:rPr lang="en-US" smtClean="0"/>
              <a:t>29-Sep-18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E4D7-C89C-49FC-9A32-91F36F7E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3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8ED9-3284-47D9-A3E9-22A084459038}" type="datetimeFigureOut">
              <a:rPr lang="en-US" smtClean="0"/>
              <a:t>29-Sep-18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E4D7-C89C-49FC-9A32-91F36F7E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90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8ED9-3284-47D9-A3E9-22A084459038}" type="datetimeFigureOut">
              <a:rPr lang="en-US" smtClean="0"/>
              <a:t>29-Sep-18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E4D7-C89C-49FC-9A32-91F36F7E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04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8ED9-3284-47D9-A3E9-22A084459038}" type="datetimeFigureOut">
              <a:rPr lang="en-US" smtClean="0"/>
              <a:t>29-Sep-18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E4D7-C89C-49FC-9A32-91F36F7E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59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8ED9-3284-47D9-A3E9-22A084459038}" type="datetimeFigureOut">
              <a:rPr lang="en-US" smtClean="0"/>
              <a:t>29-Sep-18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E4D7-C89C-49FC-9A32-91F36F7E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56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8ED9-3284-47D9-A3E9-22A084459038}" type="datetimeFigureOut">
              <a:rPr lang="en-US" smtClean="0"/>
              <a:t>29-Sep-18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E4D7-C89C-49FC-9A32-91F36F7E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337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8ED9-3284-47D9-A3E9-22A084459038}" type="datetimeFigureOut">
              <a:rPr lang="en-US" smtClean="0"/>
              <a:t>29-Sep-18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E4D7-C89C-49FC-9A32-91F36F7E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25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8ED9-3284-47D9-A3E9-22A084459038}" type="datetimeFigureOut">
              <a:rPr lang="en-US" smtClean="0"/>
              <a:t>29-Sep-18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E4D7-C89C-49FC-9A32-91F36F7E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11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C8ED9-3284-47D9-A3E9-22A084459038}" type="datetimeFigureOut">
              <a:rPr lang="en-US" smtClean="0"/>
              <a:t>29-Sep-18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9E4D7-C89C-49FC-9A32-91F36F7E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36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8800" dirty="0" smtClean="0"/>
              <a:t>REACT JS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946415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Cycle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componentWillMount</a:t>
            </a:r>
            <a:endParaRPr lang="en-US" dirty="0"/>
          </a:p>
          <a:p>
            <a:r>
              <a:rPr lang="en-US" dirty="0" err="1" smtClean="0"/>
              <a:t>componentDidMount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componentWillReceiveProps</a:t>
            </a:r>
            <a:endParaRPr lang="en-US" dirty="0" smtClean="0"/>
          </a:p>
          <a:p>
            <a:r>
              <a:rPr lang="en-US" dirty="0" err="1" smtClean="0"/>
              <a:t>shouldComponentUpdate</a:t>
            </a:r>
            <a:endParaRPr lang="en-US" dirty="0" smtClean="0"/>
          </a:p>
          <a:p>
            <a:r>
              <a:rPr lang="en-US" dirty="0" err="1" smtClean="0"/>
              <a:t>componentWillUpdate</a:t>
            </a:r>
            <a:endParaRPr lang="en-US" dirty="0" smtClean="0"/>
          </a:p>
          <a:p>
            <a:r>
              <a:rPr lang="en-US" dirty="0" err="1" smtClean="0"/>
              <a:t>componentDidUpdate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componentWillUnmount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/>
              <a:t>componentDidCatch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451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API’s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Each </a:t>
            </a:r>
            <a:r>
              <a:rPr lang="en-US" dirty="0"/>
              <a:t>component also provides some other </a:t>
            </a:r>
            <a:r>
              <a:rPr lang="en-US" dirty="0" smtClean="0"/>
              <a:t>APIs:</a:t>
            </a:r>
          </a:p>
          <a:p>
            <a:pPr lvl="1"/>
            <a:r>
              <a:rPr lang="en-US" dirty="0" err="1" smtClean="0"/>
              <a:t>setState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forceUpdate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262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 Properties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defaultProps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propTypes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611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Instance Properties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rops</a:t>
            </a:r>
          </a:p>
          <a:p>
            <a:r>
              <a:rPr lang="en-US" dirty="0" smtClean="0"/>
              <a:t>states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977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 user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View: 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smtClean="0"/>
              <a:t>input  type=“button” </a:t>
            </a:r>
            <a:r>
              <a:rPr lang="en-US" dirty="0" err="1" smtClean="0"/>
              <a:t>onClick</a:t>
            </a:r>
            <a:r>
              <a:rPr lang="en-US" dirty="0" smtClean="0"/>
              <a:t>={</a:t>
            </a:r>
            <a:r>
              <a:rPr lang="en-US" dirty="0" err="1" smtClean="0"/>
              <a:t>this.fnAdd</a:t>
            </a:r>
            <a:r>
              <a:rPr lang="en-US" dirty="0" smtClean="0"/>
              <a:t>} /&gt;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Component: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constructor(){</a:t>
            </a:r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uper();</a:t>
            </a:r>
          </a:p>
          <a:p>
            <a:pPr marL="0" indent="0">
              <a:buNone/>
            </a:pPr>
            <a:r>
              <a:rPr lang="en-US" dirty="0" err="1"/>
              <a:t>t</a:t>
            </a:r>
            <a:r>
              <a:rPr lang="en-US" dirty="0" err="1" smtClean="0"/>
              <a:t>his.fnAdd</a:t>
            </a:r>
            <a:r>
              <a:rPr lang="en-US" dirty="0" smtClean="0"/>
              <a:t>=</a:t>
            </a:r>
            <a:r>
              <a:rPr lang="en-US" dirty="0" err="1" smtClean="0"/>
              <a:t>this.fnAdd.bind</a:t>
            </a:r>
            <a:r>
              <a:rPr lang="en-US" dirty="0" smtClean="0"/>
              <a:t>(this);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fnAdd</a:t>
            </a:r>
            <a:r>
              <a:rPr lang="en-US" dirty="0" smtClean="0"/>
              <a:t>(){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}	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282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Talk to remote </a:t>
            </a:r>
            <a:r>
              <a:rPr lang="en-US" dirty="0" smtClean="0"/>
              <a:t>servers-FETCH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GET:     fetch</a:t>
            </a:r>
            <a:r>
              <a:rPr lang="en-US" dirty="0"/>
              <a:t>('https://jsonplaceholder.typicode.com/posts</a:t>
            </a:r>
            <a:r>
              <a:rPr lang="en-US" dirty="0" smtClean="0"/>
              <a:t>')</a:t>
            </a:r>
          </a:p>
          <a:p>
            <a:pPr marL="0" indent="0">
              <a:buNone/>
            </a:pPr>
            <a:r>
              <a:rPr lang="en-US" dirty="0" smtClean="0"/>
              <a:t>.then(res=&gt;</a:t>
            </a:r>
            <a:r>
              <a:rPr lang="en-US" dirty="0" err="1" smtClean="0"/>
              <a:t>res.json</a:t>
            </a:r>
            <a:r>
              <a:rPr lang="en-US" dirty="0" smtClean="0"/>
              <a:t>())</a:t>
            </a:r>
          </a:p>
          <a:p>
            <a:pPr marL="0" indent="0">
              <a:buNone/>
            </a:pPr>
            <a:r>
              <a:rPr lang="en-US" dirty="0" smtClean="0"/>
              <a:t>.then(data=&gt;{</a:t>
            </a:r>
            <a:br>
              <a:rPr lang="en-US" dirty="0" smtClean="0"/>
            </a:br>
            <a:r>
              <a:rPr lang="en-US" dirty="0" smtClean="0"/>
              <a:t>})</a:t>
            </a:r>
          </a:p>
          <a:p>
            <a:pPr marL="0" indent="0">
              <a:buNone/>
            </a:pPr>
            <a:r>
              <a:rPr lang="en-US" dirty="0" smtClean="0"/>
              <a:t>PUT/POST/DELETE</a:t>
            </a:r>
          </a:p>
          <a:p>
            <a:pPr marL="0" indent="0">
              <a:buNone/>
            </a:pPr>
            <a:r>
              <a:rPr lang="en-US" dirty="0"/>
              <a:t>fetch('https://</a:t>
            </a:r>
            <a:r>
              <a:rPr lang="en-US" dirty="0" smtClean="0"/>
              <a:t>jsonplaceholder.typicode.com/posts‘,{</a:t>
            </a:r>
          </a:p>
          <a:p>
            <a:pPr marL="0" indent="0">
              <a:buNone/>
            </a:pPr>
            <a:r>
              <a:rPr lang="en-US" dirty="0" smtClean="0"/>
              <a:t>‘</a:t>
            </a:r>
            <a:r>
              <a:rPr lang="en-US" dirty="0" err="1" smtClean="0"/>
              <a:t>method’:’post</a:t>
            </a:r>
            <a:r>
              <a:rPr lang="en-US" dirty="0" smtClean="0"/>
              <a:t>’,</a:t>
            </a:r>
          </a:p>
          <a:p>
            <a:pPr marL="0" indent="0">
              <a:buNone/>
            </a:pPr>
            <a:r>
              <a:rPr lang="en-US" dirty="0" smtClean="0"/>
              <a:t>‘headers’:{</a:t>
            </a:r>
          </a:p>
          <a:p>
            <a:pPr marL="0" indent="0">
              <a:buNone/>
            </a:pPr>
            <a:r>
              <a:rPr lang="en-US" dirty="0" smtClean="0"/>
              <a:t>‘</a:t>
            </a:r>
            <a:r>
              <a:rPr lang="en-US" dirty="0" err="1" smtClean="0"/>
              <a:t>content-type’:’application</a:t>
            </a:r>
            <a:r>
              <a:rPr lang="en-US" dirty="0" smtClean="0"/>
              <a:t>/</a:t>
            </a:r>
            <a:r>
              <a:rPr lang="en-US" dirty="0" err="1" smtClean="0"/>
              <a:t>json</a:t>
            </a:r>
            <a:r>
              <a:rPr lang="en-US" dirty="0" smtClean="0"/>
              <a:t>’</a:t>
            </a:r>
          </a:p>
          <a:p>
            <a:pPr marL="0" indent="0">
              <a:buNone/>
            </a:pPr>
            <a:r>
              <a:rPr lang="en-US" dirty="0" smtClean="0"/>
              <a:t>},</a:t>
            </a:r>
            <a:br>
              <a:rPr lang="en-US" dirty="0" smtClean="0"/>
            </a:br>
            <a:r>
              <a:rPr lang="en-US" dirty="0" smtClean="0"/>
              <a:t>‘body’:</a:t>
            </a:r>
            <a:r>
              <a:rPr lang="en-US" dirty="0" err="1" smtClean="0"/>
              <a:t>JSON.stringify</a:t>
            </a:r>
            <a:r>
              <a:rPr lang="en-US" dirty="0" smtClean="0"/>
              <a:t>({})</a:t>
            </a:r>
          </a:p>
          <a:p>
            <a:pPr marL="0" indent="0">
              <a:buNone/>
            </a:pPr>
            <a:r>
              <a:rPr lang="en-US" dirty="0" smtClean="0"/>
              <a:t>})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.then(res</a:t>
            </a:r>
            <a:r>
              <a:rPr lang="en-US" dirty="0"/>
              <a:t>=&gt;</a:t>
            </a:r>
            <a:r>
              <a:rPr lang="en-US" dirty="0" err="1"/>
              <a:t>res.json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/>
              <a:t>.then(data=&gt;{</a:t>
            </a:r>
            <a:br>
              <a:rPr lang="en-US" dirty="0"/>
            </a:br>
            <a:r>
              <a:rPr lang="en-US" dirty="0"/>
              <a:t>})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570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Talk to remote </a:t>
            </a:r>
            <a:r>
              <a:rPr lang="en-US" dirty="0" smtClean="0"/>
              <a:t>servers-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 smtClean="0"/>
              <a:t>Syntax-1: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$.</a:t>
            </a:r>
            <a:r>
              <a:rPr lang="en-US" dirty="0"/>
              <a:t>get('https://jsonplaceholder.typicode.com/posts',(res</a:t>
            </a:r>
            <a:r>
              <a:rPr lang="en-US" dirty="0" smtClean="0"/>
              <a:t>)=&gt;{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store.dispatch</a:t>
            </a:r>
            <a:r>
              <a:rPr lang="en-US" dirty="0"/>
              <a:t>({</a:t>
            </a:r>
          </a:p>
          <a:p>
            <a:pPr marL="0" indent="0">
              <a:buNone/>
            </a:pPr>
            <a:r>
              <a:rPr lang="en-US" dirty="0"/>
              <a:t>'</a:t>
            </a:r>
            <a:r>
              <a:rPr lang="en-US" dirty="0" err="1"/>
              <a:t>type':'POSTS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'</a:t>
            </a:r>
            <a:r>
              <a:rPr lang="en-US" dirty="0" err="1"/>
              <a:t>payload':res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})</a:t>
            </a:r>
          </a:p>
          <a:p>
            <a:pPr marL="0" indent="0">
              <a:buNone/>
            </a:pPr>
            <a:r>
              <a:rPr lang="en-US" dirty="0" smtClean="0"/>
              <a:t>})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Syntax-2: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$.</a:t>
            </a:r>
            <a:r>
              <a:rPr lang="en-US" dirty="0" err="1"/>
              <a:t>ajax</a:t>
            </a:r>
            <a:r>
              <a:rPr lang="en-US" dirty="0"/>
              <a:t>({</a:t>
            </a:r>
          </a:p>
          <a:p>
            <a:pPr marL="0" indent="0">
              <a:buNone/>
            </a:pPr>
            <a:r>
              <a:rPr lang="en-US" dirty="0"/>
              <a:t>    '</a:t>
            </a:r>
            <a:r>
              <a:rPr lang="en-US" dirty="0" err="1"/>
              <a:t>url</a:t>
            </a:r>
            <a:r>
              <a:rPr lang="en-US" dirty="0"/>
              <a:t>':'https://jsonplaceholder.typicode.com/posts',</a:t>
            </a:r>
          </a:p>
          <a:p>
            <a:pPr marL="0" indent="0">
              <a:buNone/>
            </a:pPr>
            <a:r>
              <a:rPr lang="en-US" dirty="0"/>
              <a:t>    '</a:t>
            </a:r>
            <a:r>
              <a:rPr lang="en-US" dirty="0" err="1"/>
              <a:t>method':'get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    'success':(res)=&gt;{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store.dispatch</a:t>
            </a:r>
            <a:r>
              <a:rPr lang="en-US" dirty="0"/>
              <a:t>({</a:t>
            </a:r>
          </a:p>
          <a:p>
            <a:pPr marL="0" indent="0">
              <a:buNone/>
            </a:pPr>
            <a:r>
              <a:rPr lang="en-US" dirty="0"/>
              <a:t>        '</a:t>
            </a:r>
            <a:r>
              <a:rPr lang="en-US" dirty="0" err="1"/>
              <a:t>type':'POSTS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        '</a:t>
            </a:r>
            <a:r>
              <a:rPr lang="en-US" dirty="0" err="1"/>
              <a:t>payload':res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})</a:t>
            </a:r>
          </a:p>
          <a:p>
            <a:pPr marL="0" indent="0">
              <a:buNone/>
            </a:pPr>
            <a:r>
              <a:rPr lang="en-US" dirty="0"/>
              <a:t>    },</a:t>
            </a:r>
          </a:p>
          <a:p>
            <a:pPr marL="0" indent="0">
              <a:buNone/>
            </a:pPr>
            <a:r>
              <a:rPr lang="en-US" dirty="0"/>
              <a:t>    'error':(res)=&gt;{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})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979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to remote </a:t>
            </a:r>
            <a:r>
              <a:rPr lang="en-US" dirty="0" smtClean="0"/>
              <a:t>servers-AXIOS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axios</a:t>
            </a:r>
            <a:r>
              <a:rPr lang="en-US" dirty="0" smtClean="0"/>
              <a:t> -</a:t>
            </a:r>
            <a:r>
              <a:rPr lang="en-US" dirty="0" smtClean="0">
                <a:sym typeface="Wingdings" pitchFamily="2" charset="2"/>
              </a:rPr>
              <a:t>--&gt; </a:t>
            </a:r>
            <a:r>
              <a:rPr lang="en-US" dirty="0" err="1" smtClean="0">
                <a:sym typeface="Wingdings" pitchFamily="2" charset="2"/>
              </a:rPr>
              <a:t>npm</a:t>
            </a:r>
            <a:r>
              <a:rPr lang="en-US" dirty="0" smtClean="0">
                <a:sym typeface="Wingdings" pitchFamily="2" charset="2"/>
              </a:rPr>
              <a:t> install –g </a:t>
            </a:r>
            <a:r>
              <a:rPr lang="en-US" dirty="0" err="1" smtClean="0">
                <a:sym typeface="Wingdings" pitchFamily="2" charset="2"/>
              </a:rPr>
              <a:t>axios</a:t>
            </a:r>
            <a:endParaRPr lang="en-US" dirty="0" smtClean="0"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GET Request:</a:t>
            </a:r>
          </a:p>
          <a:p>
            <a:pPr marL="0" indent="0">
              <a:buNone/>
            </a:pPr>
            <a:r>
              <a:rPr lang="en-US" dirty="0" err="1"/>
              <a:t>axios.get</a:t>
            </a:r>
            <a:r>
              <a:rPr lang="en-US" dirty="0"/>
              <a:t>(`https://jsonplaceholder.typicode.com/users</a:t>
            </a:r>
            <a:r>
              <a:rPr lang="en-US" dirty="0" smtClean="0"/>
              <a:t>`)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.then(res =&gt; {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console.log(res);</a:t>
            </a:r>
          </a:p>
          <a:p>
            <a:pPr marL="0" indent="0">
              <a:buNone/>
            </a:pPr>
            <a:r>
              <a:rPr lang="en-US" dirty="0" smtClean="0"/>
              <a:t>})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PUT/POST/DELETE</a:t>
            </a:r>
          </a:p>
          <a:p>
            <a:pPr marL="0" indent="0">
              <a:buNone/>
            </a:pPr>
            <a:r>
              <a:rPr lang="en-US" dirty="0" err="1"/>
              <a:t>const</a:t>
            </a:r>
            <a:r>
              <a:rPr lang="en-US" dirty="0"/>
              <a:t> user = { name: this.state.name }; </a:t>
            </a:r>
            <a:r>
              <a:rPr lang="en-US" dirty="0" err="1"/>
              <a:t>axios.post</a:t>
            </a:r>
            <a:r>
              <a:rPr lang="en-US" dirty="0"/>
              <a:t>(`https://jsonplaceholder.typicode.com/users`, { user </a:t>
            </a:r>
            <a:r>
              <a:rPr lang="en-US" dirty="0" smtClean="0"/>
              <a:t>})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.then(res =&gt;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console.log(res); console.log(</a:t>
            </a:r>
            <a:r>
              <a:rPr lang="en-US" dirty="0" err="1"/>
              <a:t>res.data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})</a:t>
            </a:r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96025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Capture user </a:t>
            </a:r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View: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&lt;input type=“text”  id=“name” </a:t>
            </a:r>
            <a:r>
              <a:rPr lang="en-US" dirty="0" err="1" smtClean="0"/>
              <a:t>onChange</a:t>
            </a:r>
            <a:r>
              <a:rPr lang="en-US" dirty="0" smtClean="0"/>
              <a:t>={</a:t>
            </a:r>
            <a:r>
              <a:rPr lang="en-US" dirty="0" err="1" smtClean="0"/>
              <a:t>this.fnOnChange</a:t>
            </a:r>
            <a:r>
              <a:rPr lang="en-US" dirty="0" smtClean="0"/>
              <a:t>} /&gt;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Component: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onstructor(){</a:t>
            </a:r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uper();</a:t>
            </a:r>
          </a:p>
          <a:p>
            <a:pPr marL="0" indent="0">
              <a:buNone/>
            </a:pPr>
            <a:r>
              <a:rPr lang="en-US" dirty="0" err="1"/>
              <a:t>t</a:t>
            </a:r>
            <a:r>
              <a:rPr lang="en-US" dirty="0" err="1" smtClean="0"/>
              <a:t>his.state</a:t>
            </a:r>
            <a:r>
              <a:rPr lang="en-US" dirty="0" smtClean="0"/>
              <a:t>={</a:t>
            </a:r>
          </a:p>
          <a:p>
            <a:pPr marL="0" indent="0">
              <a:buNone/>
            </a:pPr>
            <a:r>
              <a:rPr lang="en-US" dirty="0" smtClean="0"/>
              <a:t>   name:’’’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/>
              <a:t>t</a:t>
            </a:r>
            <a:r>
              <a:rPr lang="en-US" dirty="0" err="1" smtClean="0"/>
              <a:t>his.fnOnChange</a:t>
            </a:r>
            <a:r>
              <a:rPr lang="en-US" dirty="0" smtClean="0"/>
              <a:t>=</a:t>
            </a:r>
            <a:r>
              <a:rPr lang="en-US" dirty="0" err="1" smtClean="0"/>
              <a:t>this.fnOnChange.bind</a:t>
            </a:r>
            <a:r>
              <a:rPr lang="en-US" dirty="0" smtClean="0"/>
              <a:t>(this);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 smtClean="0"/>
              <a:t>fnOnChange</a:t>
            </a:r>
            <a:r>
              <a:rPr lang="en-US" dirty="0" smtClean="0"/>
              <a:t>(e){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this.setState</a:t>
            </a:r>
            <a:r>
              <a:rPr lang="en-US" dirty="0" smtClean="0"/>
              <a:t>({</a:t>
            </a:r>
          </a:p>
          <a:p>
            <a:pPr marL="0" indent="0">
              <a:buNone/>
            </a:pPr>
            <a:r>
              <a:rPr lang="en-US" dirty="0" smtClean="0"/>
              <a:t>        [e.target.id]:</a:t>
            </a:r>
            <a:r>
              <a:rPr lang="en-US" dirty="0" err="1" smtClean="0"/>
              <a:t>e.target.value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})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773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Using react-router-</a:t>
            </a:r>
            <a:r>
              <a:rPr lang="en-US" dirty="0" err="1" smtClean="0"/>
              <a:t>dom</a:t>
            </a:r>
            <a:r>
              <a:rPr lang="en-US" dirty="0" smtClean="0"/>
              <a:t> package, we can configure routing in react application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 install  react-router-</a:t>
            </a:r>
            <a:r>
              <a:rPr lang="en-US" dirty="0" err="1" smtClean="0"/>
              <a:t>dom</a:t>
            </a:r>
            <a:r>
              <a:rPr lang="en-US" dirty="0" smtClean="0"/>
              <a:t> –save</a:t>
            </a:r>
          </a:p>
          <a:p>
            <a:pPr marL="0" indent="0">
              <a:buNone/>
            </a:pPr>
            <a:r>
              <a:rPr lang="en-US" dirty="0" smtClean="0"/>
              <a:t>Sample Code: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import {</a:t>
            </a:r>
            <a:r>
              <a:rPr lang="en-US" sz="2000" dirty="0" err="1" smtClean="0"/>
              <a:t>HashRouter,Route</a:t>
            </a:r>
            <a:r>
              <a:rPr lang="en-US" sz="2000" dirty="0" smtClean="0"/>
              <a:t>} from ‘react-router-</a:t>
            </a:r>
            <a:r>
              <a:rPr lang="en-US" sz="2000" dirty="0" err="1" smtClean="0"/>
              <a:t>dom</a:t>
            </a:r>
            <a:r>
              <a:rPr lang="en-US" sz="2000" dirty="0" smtClean="0"/>
              <a:t>’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&lt;</a:t>
            </a:r>
            <a:r>
              <a:rPr lang="en-US" sz="2000" dirty="0" err="1" smtClean="0"/>
              <a:t>HashRouter</a:t>
            </a:r>
            <a:r>
              <a:rPr lang="en-US" sz="2000" dirty="0" smtClean="0"/>
              <a:t>&gt;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&lt;div&gt;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smtClean="0"/>
              <a:t>&lt;div&gt;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&lt;a </a:t>
            </a:r>
            <a:r>
              <a:rPr lang="en-US" sz="2000" dirty="0" err="1" smtClean="0"/>
              <a:t>href</a:t>
            </a:r>
            <a:r>
              <a:rPr lang="en-US" sz="2000" dirty="0" smtClean="0"/>
              <a:t>=“#/home”&gt;Home&lt;/a&gt;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/>
              <a:t>&lt;a </a:t>
            </a:r>
            <a:r>
              <a:rPr lang="en-US" sz="2000" dirty="0" err="1"/>
              <a:t>href</a:t>
            </a:r>
            <a:r>
              <a:rPr lang="en-US" sz="2000" dirty="0" smtClean="0"/>
              <a:t>=“#/about”&gt;About&lt;/</a:t>
            </a:r>
            <a:r>
              <a:rPr lang="en-US" sz="2000" dirty="0"/>
              <a:t>a&gt;</a:t>
            </a:r>
          </a:p>
          <a:p>
            <a:pPr marL="0" indent="0">
              <a:buNone/>
            </a:pPr>
            <a:r>
              <a:rPr lang="en-US" sz="2000" dirty="0" smtClean="0"/>
              <a:t>		</a:t>
            </a:r>
            <a:r>
              <a:rPr lang="en-US" sz="2000" dirty="0"/>
              <a:t>&lt;a </a:t>
            </a:r>
            <a:r>
              <a:rPr lang="en-US" sz="2000" dirty="0" err="1"/>
              <a:t>href</a:t>
            </a:r>
            <a:r>
              <a:rPr lang="en-US" sz="2000" dirty="0" smtClean="0"/>
              <a:t>=“#/contact”&gt;Contact&lt;/</a:t>
            </a:r>
            <a:r>
              <a:rPr lang="en-US" sz="2000" dirty="0"/>
              <a:t>a</a:t>
            </a:r>
            <a:r>
              <a:rPr lang="en-US" sz="2000" dirty="0" smtClean="0"/>
              <a:t>&gt;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&lt;/div&gt;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&lt;Route exact path=“/” component={Home} /&gt;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&lt;Route path=“/home” component={Home} /&gt;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&lt;Route path=“/about” component={About} /&gt;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&lt;Route path=“/contact” component={Contact} /&gt;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&lt;/div&gt;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&lt;/</a:t>
            </a:r>
            <a:r>
              <a:rPr lang="en-US" sz="2000" dirty="0" err="1" smtClean="0"/>
              <a:t>HashRouter</a:t>
            </a:r>
            <a:r>
              <a:rPr lang="en-US" sz="2000" dirty="0" smtClean="0"/>
              <a:t>&gt;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96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React?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React is a </a:t>
            </a:r>
            <a:r>
              <a:rPr lang="en-US" dirty="0"/>
              <a:t> </a:t>
            </a:r>
            <a:r>
              <a:rPr lang="en-US" dirty="0" smtClean="0"/>
              <a:t>JavaScript library for building user interfaces.</a:t>
            </a:r>
          </a:p>
          <a:p>
            <a:r>
              <a:rPr lang="en-US" dirty="0" smtClean="0"/>
              <a:t>Some times we are using react as V in in 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752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r>
              <a:rPr lang="en-US" dirty="0" err="1" smtClean="0"/>
              <a:t>webapplication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 node </a:t>
            </a:r>
            <a:r>
              <a:rPr lang="en-US" dirty="0" err="1" smtClean="0"/>
              <a:t>js</a:t>
            </a:r>
            <a:r>
              <a:rPr lang="en-US" dirty="0" smtClean="0"/>
              <a:t> software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install  -g create-react-app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---&gt;  create-react-app  sample(your </a:t>
            </a:r>
            <a:r>
              <a:rPr lang="en-US" sz="2000" dirty="0" err="1" smtClean="0"/>
              <a:t>applicatio</a:t>
            </a:r>
            <a:r>
              <a:rPr lang="en-US" sz="2000" dirty="0" smtClean="0"/>
              <a:t> name)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install  -g create-react-component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sz="2000" dirty="0" smtClean="0"/>
              <a:t>-</a:t>
            </a:r>
            <a:r>
              <a:rPr lang="en-US" sz="2000" dirty="0" smtClean="0">
                <a:sym typeface="Wingdings" pitchFamily="2" charset="2"/>
              </a:rPr>
              <a:t>--&gt; create-react-component  home (your component name)</a:t>
            </a:r>
          </a:p>
          <a:p>
            <a:r>
              <a:rPr lang="en-US" dirty="0" err="1" smtClean="0">
                <a:sym typeface="Wingdings" pitchFamily="2" charset="2"/>
              </a:rPr>
              <a:t>npm</a:t>
            </a:r>
            <a:r>
              <a:rPr lang="en-US" dirty="0" smtClean="0">
                <a:sym typeface="Wingdings" pitchFamily="2" charset="2"/>
              </a:rPr>
              <a:t> start (To start application)</a:t>
            </a:r>
          </a:p>
          <a:p>
            <a:r>
              <a:rPr lang="en-US" dirty="0" err="1" smtClean="0">
                <a:sym typeface="Wingdings" pitchFamily="2" charset="2"/>
              </a:rPr>
              <a:t>npm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run-script </a:t>
            </a:r>
            <a:r>
              <a:rPr lang="en-US" dirty="0" smtClean="0">
                <a:sym typeface="Wingdings" pitchFamily="2" charset="2"/>
              </a:rPr>
              <a:t>build(create build folder)</a:t>
            </a:r>
          </a:p>
          <a:p>
            <a:r>
              <a:rPr lang="en-US" dirty="0" smtClean="0">
                <a:sym typeface="Wingdings" pitchFamily="2" charset="2"/>
              </a:rPr>
              <a:t>Run Build: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    ---&gt; </a:t>
            </a:r>
            <a:r>
              <a:rPr lang="en-US" dirty="0" err="1" smtClean="0">
                <a:sym typeface="Wingdings" pitchFamily="2" charset="2"/>
              </a:rPr>
              <a:t>npm</a:t>
            </a:r>
            <a:r>
              <a:rPr lang="en-US" dirty="0" smtClean="0">
                <a:sym typeface="Wingdings" pitchFamily="2" charset="2"/>
              </a:rPr>
              <a:t> install –g serve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  ---&gt; serve  -s build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5938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Provider</a:t>
            </a:r>
          </a:p>
          <a:p>
            <a:r>
              <a:rPr lang="en-US" dirty="0" smtClean="0"/>
              <a:t>Reduces</a:t>
            </a:r>
          </a:p>
          <a:p>
            <a:r>
              <a:rPr lang="en-US" dirty="0" smtClean="0"/>
              <a:t>Actions</a:t>
            </a:r>
          </a:p>
          <a:p>
            <a:r>
              <a:rPr lang="en-US" dirty="0" smtClean="0"/>
              <a:t>Store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536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root element under Provider.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import {Provider} from ‘react-</a:t>
            </a:r>
            <a:r>
              <a:rPr lang="en-US" dirty="0" err="1" smtClean="0"/>
              <a:t>redux</a:t>
            </a:r>
            <a:r>
              <a:rPr lang="en-US" dirty="0" smtClean="0"/>
              <a:t>’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&lt;Provider  &gt;&lt;/Provider&gt;</a:t>
            </a:r>
          </a:p>
          <a:p>
            <a:pPr marL="0" indent="0">
              <a:buNone/>
            </a:pPr>
            <a:r>
              <a:rPr lang="en-US" dirty="0" smtClean="0"/>
              <a:t>&lt;Provider&gt; which takes store as an attribute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&lt;Provider store={store}&gt;&lt;App/&gt;&lt;/Provider&gt;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705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Import {</a:t>
            </a:r>
            <a:r>
              <a:rPr lang="en-US" dirty="0" err="1" smtClean="0"/>
              <a:t>createStore,CombineReducers,applyMiddleware</a:t>
            </a:r>
            <a:r>
              <a:rPr lang="en-US" dirty="0" smtClean="0"/>
              <a:t>} from ‘</a:t>
            </a:r>
            <a:r>
              <a:rPr lang="en-US" dirty="0" err="1" smtClean="0"/>
              <a:t>redux</a:t>
            </a:r>
            <a:r>
              <a:rPr lang="en-US" dirty="0" smtClean="0"/>
              <a:t>’;</a:t>
            </a:r>
          </a:p>
          <a:p>
            <a:pPr marL="0" indent="0">
              <a:buNone/>
            </a:pPr>
            <a:r>
              <a:rPr lang="en-US" dirty="0" smtClean="0"/>
              <a:t>Import logger from ‘</a:t>
            </a:r>
            <a:r>
              <a:rPr lang="en-US" dirty="0" err="1" smtClean="0"/>
              <a:t>redux</a:t>
            </a:r>
            <a:r>
              <a:rPr lang="en-US" dirty="0" smtClean="0"/>
              <a:t>-logger’;</a:t>
            </a:r>
          </a:p>
          <a:p>
            <a:pPr marL="0" indent="0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store=</a:t>
            </a:r>
            <a:r>
              <a:rPr lang="en-US" dirty="0" err="1" smtClean="0"/>
              <a:t>createStore</a:t>
            </a:r>
            <a:r>
              <a:rPr lang="en-US" dirty="0" smtClean="0"/>
              <a:t>(</a:t>
            </a:r>
            <a:r>
              <a:rPr lang="en-US" dirty="0" err="1" smtClean="0"/>
              <a:t>combineReducers</a:t>
            </a:r>
            <a:r>
              <a:rPr lang="en-US" dirty="0" smtClean="0"/>
              <a:t>({}),{},</a:t>
            </a:r>
            <a:r>
              <a:rPr lang="en-US" dirty="0" err="1" smtClean="0"/>
              <a:t>applyMiddleware</a:t>
            </a:r>
            <a:r>
              <a:rPr lang="en-US" dirty="0" smtClean="0"/>
              <a:t>(logger));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</a:t>
            </a:r>
            <a:r>
              <a:rPr lang="en-US" dirty="0" smtClean="0"/>
              <a:t>xport default store;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790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c</a:t>
            </a:r>
            <a:r>
              <a:rPr lang="en-US" dirty="0" err="1" smtClean="0"/>
              <a:t>onst</a:t>
            </a:r>
            <a:r>
              <a:rPr lang="en-US" dirty="0" smtClean="0"/>
              <a:t> reducer = (state={},action)=&gt;{</a:t>
            </a:r>
          </a:p>
          <a:p>
            <a:pPr marL="0" indent="0">
              <a:buNone/>
            </a:pPr>
            <a:r>
              <a:rPr lang="en-US" dirty="0" smtClean="0"/>
              <a:t>	switch(</a:t>
            </a:r>
            <a:r>
              <a:rPr lang="en-US" dirty="0" err="1" smtClean="0"/>
              <a:t>action.type</a:t>
            </a:r>
            <a:r>
              <a:rPr lang="en-US" dirty="0" smtClean="0"/>
              <a:t>){</a:t>
            </a:r>
            <a:br>
              <a:rPr lang="en-US" dirty="0" smtClean="0"/>
            </a:br>
            <a:r>
              <a:rPr lang="en-US" dirty="0" smtClean="0"/>
              <a:t>		case ‘ADD’: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  state={</a:t>
            </a:r>
            <a:br>
              <a:rPr lang="en-US" dirty="0" smtClean="0"/>
            </a:br>
            <a:r>
              <a:rPr lang="en-US" dirty="0" smtClean="0"/>
              <a:t>   			 …state,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 ‘sum’:</a:t>
            </a:r>
            <a:r>
              <a:rPr lang="en-US" dirty="0" err="1" smtClean="0"/>
              <a:t>action.payload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break;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</a:t>
            </a:r>
            <a:r>
              <a:rPr lang="en-US" dirty="0" smtClean="0"/>
              <a:t>xport default  reducer;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9593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Store.dispatch</a:t>
            </a:r>
            <a:r>
              <a:rPr lang="en-US" dirty="0" smtClean="0"/>
              <a:t>({</a:t>
            </a:r>
          </a:p>
          <a:p>
            <a:pPr marL="0" indent="0">
              <a:buNone/>
            </a:pPr>
            <a:r>
              <a:rPr lang="en-US" dirty="0" smtClean="0"/>
              <a:t>   ‘</a:t>
            </a:r>
            <a:r>
              <a:rPr lang="en-US" dirty="0" err="1" smtClean="0"/>
              <a:t>type’:’SUM</a:t>
            </a:r>
            <a:r>
              <a:rPr lang="en-US" dirty="0" smtClean="0"/>
              <a:t>’,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‘payload’:20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Actions dispatch the result to reducers, reducers update the state based on this action data.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6131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&lt;script </a:t>
            </a:r>
            <a:r>
              <a:rPr lang="en-US" dirty="0" err="1"/>
              <a:t>src</a:t>
            </a:r>
            <a:r>
              <a:rPr lang="en-US" dirty="0"/>
              <a:t>="https://cdnjs.cloudflare.com/</a:t>
            </a:r>
            <a:r>
              <a:rPr lang="en-US" dirty="0" err="1"/>
              <a:t>ajax</a:t>
            </a:r>
            <a:r>
              <a:rPr lang="en-US" dirty="0"/>
              <a:t>/libs/react/15.3.1/react.js"&gt;&lt;/script&gt;</a:t>
            </a:r>
          </a:p>
          <a:p>
            <a:r>
              <a:rPr lang="en-US" dirty="0"/>
              <a:t>	&lt;script </a:t>
            </a:r>
            <a:r>
              <a:rPr lang="en-US" dirty="0" err="1"/>
              <a:t>src</a:t>
            </a:r>
            <a:r>
              <a:rPr lang="en-US" dirty="0"/>
              <a:t>="https://cdnjs.cloudflare.com/</a:t>
            </a:r>
            <a:r>
              <a:rPr lang="en-US" dirty="0" err="1"/>
              <a:t>ajax</a:t>
            </a:r>
            <a:r>
              <a:rPr lang="en-US" dirty="0"/>
              <a:t>/libs/react/15.3.1/react-dom.js"&gt;&lt;/script&gt;</a:t>
            </a:r>
          </a:p>
          <a:p>
            <a:r>
              <a:rPr lang="en-US" dirty="0"/>
              <a:t>	&lt;script </a:t>
            </a:r>
            <a:r>
              <a:rPr lang="en-US" dirty="0" err="1"/>
              <a:t>src</a:t>
            </a:r>
            <a:r>
              <a:rPr lang="en-US"/>
              <a:t>="https://unpkg.com/babel-standalone@6.15.0/babel.min.js"&gt;&lt;/script&gt;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389319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React?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large applications with data that changes over time.</a:t>
            </a:r>
          </a:p>
          <a:p>
            <a:r>
              <a:rPr lang="en-US" dirty="0" smtClean="0"/>
              <a:t>Built to simplify the process of building complex UI’s.</a:t>
            </a:r>
          </a:p>
          <a:p>
            <a:r>
              <a:rPr lang="en-US" dirty="0" smtClean="0"/>
              <a:t>It’s an open source. Used in many applications</a:t>
            </a:r>
          </a:p>
          <a:p>
            <a:pPr marL="0" indent="0">
              <a:buNone/>
            </a:pPr>
            <a:r>
              <a:rPr lang="en-US" dirty="0" smtClean="0"/>
              <a:t>    Like </a:t>
            </a:r>
            <a:r>
              <a:rPr lang="en-US" dirty="0" err="1" smtClean="0"/>
              <a:t>FaceBook</a:t>
            </a:r>
            <a:r>
              <a:rPr lang="en-US" dirty="0" smtClean="0"/>
              <a:t>, </a:t>
            </a:r>
            <a:r>
              <a:rPr lang="en-US" dirty="0" err="1" smtClean="0"/>
              <a:t>Instagrarm</a:t>
            </a:r>
            <a:r>
              <a:rPr lang="en-US" dirty="0" smtClean="0"/>
              <a:t>, </a:t>
            </a:r>
            <a:r>
              <a:rPr lang="en-US" dirty="0" err="1" smtClean="0"/>
              <a:t>Dropbox</a:t>
            </a:r>
            <a:r>
              <a:rPr lang="en-US" dirty="0" smtClean="0"/>
              <a:t>, </a:t>
            </a:r>
            <a:r>
              <a:rPr lang="en-US" dirty="0" err="1" smtClean="0"/>
              <a:t>Paypal</a:t>
            </a:r>
            <a:r>
              <a:rPr lang="en-US" dirty="0" smtClean="0"/>
              <a:t> .          </a:t>
            </a:r>
          </a:p>
        </p:txBody>
      </p:sp>
    </p:spTree>
    <p:extLst>
      <p:ext uri="{BB962C8B-B14F-4D97-AF65-F5344CB8AC3E}">
        <p14:creationId xmlns:p14="http://schemas.microsoft.com/office/powerpoint/2010/main" val="3702818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Prerequisities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basics</a:t>
            </a:r>
          </a:p>
          <a:p>
            <a:pPr lvl="1"/>
            <a:r>
              <a:rPr lang="en-US" dirty="0" smtClean="0"/>
              <a:t>Declaring variables</a:t>
            </a:r>
          </a:p>
          <a:p>
            <a:pPr lvl="1"/>
            <a:r>
              <a:rPr lang="en-US" dirty="0" smtClean="0"/>
              <a:t>Creating and invoking functions</a:t>
            </a:r>
            <a:endParaRPr lang="en-US" dirty="0"/>
          </a:p>
          <a:p>
            <a:r>
              <a:rPr lang="en-US" dirty="0" smtClean="0"/>
              <a:t>ES2015</a:t>
            </a:r>
          </a:p>
          <a:p>
            <a:pPr lvl="1"/>
            <a:r>
              <a:rPr lang="en-US" dirty="0" smtClean="0"/>
              <a:t>Class Syntax</a:t>
            </a:r>
          </a:p>
          <a:p>
            <a:pPr lvl="1"/>
            <a:r>
              <a:rPr lang="en-US" dirty="0" smtClean="0"/>
              <a:t>Arrow functions</a:t>
            </a:r>
          </a:p>
          <a:p>
            <a:pPr lvl="1"/>
            <a:r>
              <a:rPr lang="en-US" dirty="0" smtClean="0"/>
              <a:t>Spread </a:t>
            </a:r>
            <a:r>
              <a:rPr lang="en-US" dirty="0" err="1" smtClean="0"/>
              <a:t>Oparator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0606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discuss?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Virtual DOM?</a:t>
            </a:r>
          </a:p>
          <a:p>
            <a:r>
              <a:rPr lang="en-US" dirty="0" smtClean="0"/>
              <a:t>Write </a:t>
            </a:r>
            <a:r>
              <a:rPr lang="en-US" dirty="0"/>
              <a:t>R</a:t>
            </a:r>
            <a:r>
              <a:rPr lang="en-US" dirty="0" smtClean="0"/>
              <a:t>eact components.</a:t>
            </a:r>
          </a:p>
          <a:p>
            <a:r>
              <a:rPr lang="en-US" dirty="0" smtClean="0"/>
              <a:t>Life Cycle Methods.</a:t>
            </a:r>
          </a:p>
          <a:p>
            <a:r>
              <a:rPr lang="en-US" dirty="0" smtClean="0"/>
              <a:t>Render data to the page.</a:t>
            </a:r>
          </a:p>
          <a:p>
            <a:r>
              <a:rPr lang="en-US" dirty="0" smtClean="0"/>
              <a:t>Make components communicate(props)</a:t>
            </a:r>
          </a:p>
          <a:p>
            <a:r>
              <a:rPr lang="en-US" dirty="0" smtClean="0"/>
              <a:t>Handle user events.</a:t>
            </a:r>
          </a:p>
          <a:p>
            <a:r>
              <a:rPr lang="en-US" dirty="0" smtClean="0"/>
              <a:t>Capture user input.</a:t>
            </a:r>
          </a:p>
          <a:p>
            <a:r>
              <a:rPr lang="en-US" dirty="0" smtClean="0"/>
              <a:t>Talk to remote servers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406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React JS, before render a component into DOM, it creates a separate DOM. That DOM is called as </a:t>
            </a:r>
            <a:r>
              <a:rPr lang="en-US" dirty="0" err="1"/>
              <a:t>V</a:t>
            </a:r>
            <a:r>
              <a:rPr lang="en-US" dirty="0" err="1" smtClean="0"/>
              <a:t>irtal</a:t>
            </a:r>
            <a:r>
              <a:rPr lang="en-US" dirty="0" smtClean="0"/>
              <a:t> DOM.</a:t>
            </a:r>
          </a:p>
          <a:p>
            <a:r>
              <a:rPr lang="en-US" dirty="0" smtClean="0"/>
              <a:t>In </a:t>
            </a:r>
            <a:r>
              <a:rPr lang="en-US" dirty="0"/>
              <a:t>R</a:t>
            </a:r>
            <a:r>
              <a:rPr lang="en-US" dirty="0" smtClean="0"/>
              <a:t>eact if we made any changes in your DOM, immediately it creates a Virtual DOM. This virtual DOM compared with existed DOM which is already loaded in your browser, and find the changes , push those changes only into browser, instead of all.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780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React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Components in React are a JavaScript classes. That inherit from the </a:t>
            </a:r>
            <a:r>
              <a:rPr lang="en-US" dirty="0" err="1" smtClean="0"/>
              <a:t>React.Componet</a:t>
            </a:r>
            <a:r>
              <a:rPr lang="en-US" dirty="0" smtClean="0"/>
              <a:t> base class.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class Sample extends  </a:t>
            </a:r>
            <a:r>
              <a:rPr lang="en-US" dirty="0" err="1" smtClean="0"/>
              <a:t>React.Component</a:t>
            </a:r>
            <a:r>
              <a:rPr lang="en-US" dirty="0" smtClean="0"/>
              <a:t>{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constructor(){</a:t>
            </a:r>
            <a:br>
              <a:rPr lang="en-US" dirty="0" smtClean="0"/>
            </a:br>
            <a:r>
              <a:rPr lang="en-US" dirty="0" smtClean="0"/>
              <a:t>              super();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}</a:t>
            </a:r>
          </a:p>
          <a:p>
            <a:pPr marL="457200" lvl="1" indent="0">
              <a:buNone/>
            </a:pPr>
            <a:r>
              <a:rPr lang="en-US" dirty="0" smtClean="0"/>
              <a:t>         render(){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return (&lt;h1&gt;</a:t>
            </a:r>
            <a:r>
              <a:rPr lang="en-US" dirty="0" err="1" smtClean="0"/>
              <a:t>Hellow</a:t>
            </a:r>
            <a:r>
              <a:rPr lang="en-US" dirty="0" smtClean="0"/>
              <a:t> world&lt;/h1&gt;);</a:t>
            </a:r>
            <a:br>
              <a:rPr lang="en-US" dirty="0" smtClean="0"/>
            </a:br>
            <a:r>
              <a:rPr lang="en-US" dirty="0" smtClean="0"/>
              <a:t>         }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pPr marL="5715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6210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Keep React component Date in 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ReactDOM.render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       &lt;Sample /&gt;,           </a:t>
            </a:r>
            <a:r>
              <a:rPr lang="en-US" dirty="0" err="1" smtClean="0"/>
              <a:t>document.getElementById</a:t>
            </a:r>
            <a:r>
              <a:rPr lang="en-US" dirty="0" smtClean="0"/>
              <a:t>(‘root’)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502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Index.html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&lt;html&gt;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&lt;head&gt;&lt;/head&gt;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&lt;body&gt;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	&lt;div id=“root”&gt;&lt;/div&gt;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&lt;/body&gt;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679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42525</TotalTime>
  <Words>682</Words>
  <Application>Microsoft Office PowerPoint</Application>
  <PresentationFormat>On-screen Show (4:3)</PresentationFormat>
  <Paragraphs>242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 REACT JS</vt:lpstr>
      <vt:lpstr>What is React?</vt:lpstr>
      <vt:lpstr>Why React?</vt:lpstr>
      <vt:lpstr>Prerequisities</vt:lpstr>
      <vt:lpstr>What we discuss?</vt:lpstr>
      <vt:lpstr>Virtual DOM</vt:lpstr>
      <vt:lpstr>Write React components</vt:lpstr>
      <vt:lpstr>Keep React component Date in DOM</vt:lpstr>
      <vt:lpstr>HTML Page</vt:lpstr>
      <vt:lpstr>Life Cycle Methods</vt:lpstr>
      <vt:lpstr>React API’s</vt:lpstr>
      <vt:lpstr>Class Properties </vt:lpstr>
      <vt:lpstr>Instance Properties </vt:lpstr>
      <vt:lpstr>Handle user events</vt:lpstr>
      <vt:lpstr>Talk to remote servers-FETCH</vt:lpstr>
      <vt:lpstr>Talk to remote servers-jQuery</vt:lpstr>
      <vt:lpstr>Talk to remote servers-AXIOS</vt:lpstr>
      <vt:lpstr>Capture user input</vt:lpstr>
      <vt:lpstr>React Routing</vt:lpstr>
      <vt:lpstr>Sample webapplication</vt:lpstr>
      <vt:lpstr>REDUX</vt:lpstr>
      <vt:lpstr>Provider</vt:lpstr>
      <vt:lpstr>Store</vt:lpstr>
      <vt:lpstr>Reducer</vt:lpstr>
      <vt:lpstr>Actions</vt:lpstr>
      <vt:lpstr>URL’s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</dc:creator>
  <cp:lastModifiedBy>SRINIVAS</cp:lastModifiedBy>
  <cp:revision>50</cp:revision>
  <dcterms:created xsi:type="dcterms:W3CDTF">2018-03-30T13:24:51Z</dcterms:created>
  <dcterms:modified xsi:type="dcterms:W3CDTF">2018-09-29T13:16:06Z</dcterms:modified>
</cp:coreProperties>
</file>