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2" r:id="rId5"/>
    <p:sldId id="281" r:id="rId6"/>
    <p:sldId id="296" r:id="rId7"/>
    <p:sldId id="297" r:id="rId8"/>
    <p:sldId id="284" r:id="rId9"/>
    <p:sldId id="298" r:id="rId10"/>
    <p:sldId id="29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4" d="100"/>
          <a:sy n="74" d="100"/>
        </p:scale>
        <p:origin x="576" y="6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17-Apr-24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3588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625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598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44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9026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62819" y="4144787"/>
            <a:ext cx="2656735" cy="1259725"/>
          </a:xfrm>
        </p:spPr>
        <p:txBody>
          <a:bodyPr/>
          <a:lstStyle/>
          <a:p>
            <a:r>
              <a:rPr lang="en-US" dirty="0"/>
              <a:t>Jaykumar Patel</a:t>
            </a:r>
          </a:p>
          <a:p>
            <a:r>
              <a:rPr lang="en-US" dirty="0"/>
              <a:t>Front-end Developer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11203" r="11203"/>
          <a:stretch/>
        </p:blipFill>
        <p:spPr>
          <a:xfrm>
            <a:off x="6742557" y="821836"/>
            <a:ext cx="4405503" cy="50663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000" dirty="0"/>
              <a:t>Kind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sz="2000" dirty="0"/>
              <a:t>Patience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sz="2000" dirty="0"/>
              <a:t>Honest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2E8129-4557-FB4F-128A-16770815B5B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sz="2000" dirty="0"/>
              <a:t>Ambivert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EC6B0-3600-28A0-E10B-B1F4C99B1E33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A98F8014-E318-8597-9EFA-BEB4E3F2B24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6250" r="6250"/>
          <a:stretch>
            <a:fillRect/>
          </a:stretch>
        </p:blipFill>
        <p:spPr/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A59018F2-EB57-AE12-2F7E-F97B91EEB57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l="9936" r="9936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001E74EC-9B0B-9C50-4BF7-28CBB40F1AB0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 l="12505" r="12505"/>
          <a:stretch>
            <a:fillRect/>
          </a:stretch>
        </p:blipFill>
        <p:spPr/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F6688A9B-75D9-A287-9BF8-6E435C2669A4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 l="7987" r="79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48B2F6FE-2CF0-7F44-B7C7-65EE2B41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Love…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65A67-333E-9FDE-3F4D-6F1490CD05E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8314" y="4416565"/>
            <a:ext cx="1877575" cy="506399"/>
          </a:xfrm>
        </p:spPr>
        <p:txBody>
          <a:bodyPr/>
          <a:lstStyle/>
          <a:p>
            <a:r>
              <a:rPr lang="en-US" sz="2000" dirty="0"/>
              <a:t>Cricket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41FB1-32FD-977D-CFCB-8217F9BBCF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073898" y="4416565"/>
            <a:ext cx="1877575" cy="506399"/>
          </a:xfrm>
        </p:spPr>
        <p:txBody>
          <a:bodyPr/>
          <a:lstStyle/>
          <a:p>
            <a:r>
              <a:rPr lang="en-US" sz="2000" dirty="0"/>
              <a:t>Food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91C3C8-C0E0-3CDB-4135-0B495B273F9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259482" y="4416565"/>
            <a:ext cx="1877575" cy="506399"/>
          </a:xfrm>
        </p:spPr>
        <p:txBody>
          <a:bodyPr/>
          <a:lstStyle/>
          <a:p>
            <a:r>
              <a:rPr lang="en-US" sz="2000" dirty="0"/>
              <a:t>Weekend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3C4058BD-8FE5-6A94-927D-47A49DA1E8B0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noProof="0" dirty="0"/>
              <a:t>Introduction</a:t>
            </a:r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8D3775EF-D805-9C76-0425-5490F24C3FC9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"/>
          <a:srcRect l="25355" r="25355"/>
          <a:stretch>
            <a:fillRect/>
          </a:stretch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AA0A6007-DD42-9BB7-BC63-1FBD099161E4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"/>
          <a:srcRect l="12793" r="12793"/>
          <a:stretch>
            <a:fillRect/>
          </a:stretch>
        </p:blipFill>
        <p:spPr/>
      </p:pic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8C02C807-43ED-357F-BAF6-CB529DE2161E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5"/>
          <a:srcRect l="5991" r="5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9737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48B2F6FE-2CF0-7F44-B7C7-65EE2B41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Hate…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65A67-333E-9FDE-3F4D-6F1490CD05E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8314" y="4416565"/>
            <a:ext cx="1877575" cy="506399"/>
          </a:xfrm>
        </p:spPr>
        <p:txBody>
          <a:bodyPr/>
          <a:lstStyle/>
          <a:p>
            <a:r>
              <a:rPr lang="en-US" sz="2000" dirty="0"/>
              <a:t>Being Hungry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41FB1-32FD-977D-CFCB-8217F9BBCF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073898" y="4416565"/>
            <a:ext cx="1970846" cy="506399"/>
          </a:xfrm>
        </p:spPr>
        <p:txBody>
          <a:bodyPr/>
          <a:lstStyle/>
          <a:p>
            <a:r>
              <a:rPr lang="en-US" sz="2000" dirty="0"/>
              <a:t>Being compared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91C3C8-C0E0-3CDB-4135-0B495B273F9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259482" y="4416565"/>
            <a:ext cx="1877575" cy="506399"/>
          </a:xfrm>
        </p:spPr>
        <p:txBody>
          <a:bodyPr/>
          <a:lstStyle/>
          <a:p>
            <a:r>
              <a:rPr lang="en-US" sz="2000" dirty="0"/>
              <a:t>Overconfidence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3C4058BD-8FE5-6A94-927D-47A49DA1E8B0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noProof="0" dirty="0"/>
              <a:t>Introduction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57F5B8F-55A0-4F45-BBF3-DFA6997F246F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"/>
          <a:srcRect l="17434" r="17434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BB7985F-2BA2-A62A-9E68-D0EA102E1F04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"/>
          <a:srcRect t="14396" b="14396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6ABA163-BFBA-74EA-3260-B221A4DF4E79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5"/>
          <a:srcRect l="5991" r="5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652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102;p16">
            <a:extLst>
              <a:ext uri="{FF2B5EF4-FFF2-40B4-BE49-F238E27FC236}">
                <a16:creationId xmlns:a16="http://schemas.microsoft.com/office/drawing/2014/main" id="{16493210-E0DD-D101-E758-083331E80DC1}"/>
              </a:ext>
            </a:extLst>
          </p:cNvPr>
          <p:cNvGrpSpPr/>
          <p:nvPr/>
        </p:nvGrpSpPr>
        <p:grpSpPr>
          <a:xfrm>
            <a:off x="6127243" y="3892025"/>
            <a:ext cx="3836112" cy="1393525"/>
            <a:chOff x="4597738" y="2856225"/>
            <a:chExt cx="3836112" cy="1393525"/>
          </a:xfrm>
        </p:grpSpPr>
        <p:sp>
          <p:nvSpPr>
            <p:cNvPr id="77" name="Google Shape;103;p16">
              <a:extLst>
                <a:ext uri="{FF2B5EF4-FFF2-40B4-BE49-F238E27FC236}">
                  <a16:creationId xmlns:a16="http://schemas.microsoft.com/office/drawing/2014/main" id="{EEA6597A-1E46-376D-9DB9-D9E079D025D6}"/>
                </a:ext>
              </a:extLst>
            </p:cNvPr>
            <p:cNvSpPr/>
            <p:nvPr/>
          </p:nvSpPr>
          <p:spPr>
            <a:xfrm>
              <a:off x="4597738" y="2856225"/>
              <a:ext cx="1146000" cy="1146000"/>
            </a:xfrm>
            <a:custGeom>
              <a:avLst/>
              <a:gdLst/>
              <a:ahLst/>
              <a:cxnLst/>
              <a:rect l="l" t="t" r="r" b="b"/>
              <a:pathLst>
                <a:path w="45840" h="45840" extrusionOk="0">
                  <a:moveTo>
                    <a:pt x="17431" y="1"/>
                  </a:moveTo>
                  <a:cubicBezTo>
                    <a:pt x="16920" y="9407"/>
                    <a:pt x="9395" y="16932"/>
                    <a:pt x="1" y="17444"/>
                  </a:cubicBezTo>
                  <a:lnTo>
                    <a:pt x="1" y="45840"/>
                  </a:lnTo>
                  <a:cubicBezTo>
                    <a:pt x="12514" y="45578"/>
                    <a:pt x="23825" y="40399"/>
                    <a:pt x="32076" y="32160"/>
                  </a:cubicBezTo>
                  <a:cubicBezTo>
                    <a:pt x="31409" y="30755"/>
                    <a:pt x="31028" y="29183"/>
                    <a:pt x="31028" y="27528"/>
                  </a:cubicBezTo>
                  <a:cubicBezTo>
                    <a:pt x="31028" y="21599"/>
                    <a:pt x="35839" y="16789"/>
                    <a:pt x="41768" y="16789"/>
                  </a:cubicBezTo>
                  <a:cubicBezTo>
                    <a:pt x="41958" y="16789"/>
                    <a:pt x="42149" y="16801"/>
                    <a:pt x="42339" y="16801"/>
                  </a:cubicBezTo>
                  <a:cubicBezTo>
                    <a:pt x="44471" y="11609"/>
                    <a:pt x="45709" y="5942"/>
                    <a:pt x="4584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78" name="Google Shape;104;p16">
              <a:extLst>
                <a:ext uri="{FF2B5EF4-FFF2-40B4-BE49-F238E27FC236}">
                  <a16:creationId xmlns:a16="http://schemas.microsoft.com/office/drawing/2014/main" id="{7FFD5477-5B23-7B30-2EA1-0D8F171D4C71}"/>
                </a:ext>
              </a:extLst>
            </p:cNvPr>
            <p:cNvSpPr/>
            <p:nvPr/>
          </p:nvSpPr>
          <p:spPr>
            <a:xfrm>
              <a:off x="5425538" y="3328025"/>
              <a:ext cx="432800" cy="432800"/>
            </a:xfrm>
            <a:custGeom>
              <a:avLst/>
              <a:gdLst/>
              <a:ahLst/>
              <a:cxnLst/>
              <a:rect l="l" t="t" r="r" b="b"/>
              <a:pathLst>
                <a:path w="17312" h="17312" extrusionOk="0">
                  <a:moveTo>
                    <a:pt x="8656" y="0"/>
                  </a:moveTo>
                  <a:cubicBezTo>
                    <a:pt x="3870" y="0"/>
                    <a:pt x="0" y="3870"/>
                    <a:pt x="0" y="8656"/>
                  </a:cubicBezTo>
                  <a:cubicBezTo>
                    <a:pt x="0" y="13442"/>
                    <a:pt x="3870" y="17312"/>
                    <a:pt x="8656" y="17312"/>
                  </a:cubicBezTo>
                  <a:cubicBezTo>
                    <a:pt x="13442" y="17312"/>
                    <a:pt x="17312" y="13442"/>
                    <a:pt x="17312" y="8656"/>
                  </a:cubicBezTo>
                  <a:cubicBezTo>
                    <a:pt x="17312" y="3870"/>
                    <a:pt x="13442" y="0"/>
                    <a:pt x="865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5;p16">
              <a:extLst>
                <a:ext uri="{FF2B5EF4-FFF2-40B4-BE49-F238E27FC236}">
                  <a16:creationId xmlns:a16="http://schemas.microsoft.com/office/drawing/2014/main" id="{54861781-3713-8B88-4A07-B6D97E565A25}"/>
                </a:ext>
              </a:extLst>
            </p:cNvPr>
            <p:cNvSpPr/>
            <p:nvPr/>
          </p:nvSpPr>
          <p:spPr>
            <a:xfrm>
              <a:off x="5967250" y="3021550"/>
              <a:ext cx="2466600" cy="1228200"/>
            </a:xfrm>
            <a:prstGeom prst="roundRect">
              <a:avLst>
                <a:gd name="adj" fmla="val 765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106;p16">
              <a:extLst>
                <a:ext uri="{FF2B5EF4-FFF2-40B4-BE49-F238E27FC236}">
                  <a16:creationId xmlns:a16="http://schemas.microsoft.com/office/drawing/2014/main" id="{BBEA2C9C-4AE9-BAE5-AB9B-A88D6F4E0C5C}"/>
                </a:ext>
              </a:extLst>
            </p:cNvPr>
            <p:cNvGrpSpPr/>
            <p:nvPr/>
          </p:nvGrpSpPr>
          <p:grpSpPr>
            <a:xfrm>
              <a:off x="6258250" y="3079725"/>
              <a:ext cx="1884600" cy="1111849"/>
              <a:chOff x="6237725" y="3003525"/>
              <a:chExt cx="1884600" cy="1111849"/>
            </a:xfrm>
          </p:grpSpPr>
          <p:sp>
            <p:nvSpPr>
              <p:cNvPr id="81" name="Google Shape;107;p16">
                <a:extLst>
                  <a:ext uri="{FF2B5EF4-FFF2-40B4-BE49-F238E27FC236}">
                    <a16:creationId xmlns:a16="http://schemas.microsoft.com/office/drawing/2014/main" id="{3BE4787A-A1FB-E66F-BA2D-063CAAC45233}"/>
                  </a:ext>
                </a:extLst>
              </p:cNvPr>
              <p:cNvSpPr txBox="1"/>
              <p:nvPr/>
            </p:nvSpPr>
            <p:spPr>
              <a:xfrm>
                <a:off x="6237725" y="30035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2" name="Google Shape;108;p16">
                <a:extLst>
                  <a:ext uri="{FF2B5EF4-FFF2-40B4-BE49-F238E27FC236}">
                    <a16:creationId xmlns:a16="http://schemas.microsoft.com/office/drawing/2014/main" id="{42D07EA6-BBF6-D94B-5A4F-397C6FF61686}"/>
                  </a:ext>
                </a:extLst>
              </p:cNvPr>
              <p:cNvSpPr txBox="1"/>
              <p:nvPr/>
            </p:nvSpPr>
            <p:spPr>
              <a:xfrm>
                <a:off x="6237725" y="33503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90204" pitchFamily="34" charset="0"/>
                  <a:buChar char="•"/>
                </a:pPr>
                <a:r>
                  <a:rPr lang="en-US" sz="15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Shortage of food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90204" pitchFamily="34" charset="0"/>
                  <a:buChar char="•"/>
                </a:pPr>
                <a:r>
                  <a:rPr lang="en-US" sz="15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AI</a:t>
                </a:r>
              </a:p>
            </p:txBody>
          </p:sp>
        </p:grpSp>
      </p:grpSp>
      <p:grpSp>
        <p:nvGrpSpPr>
          <p:cNvPr id="28" name="Google Shape;109;p16">
            <a:extLst>
              <a:ext uri="{FF2B5EF4-FFF2-40B4-BE49-F238E27FC236}">
                <a16:creationId xmlns:a16="http://schemas.microsoft.com/office/drawing/2014/main" id="{ECD67973-F350-1CDB-EE17-D263F4C8725A}"/>
              </a:ext>
            </a:extLst>
          </p:cNvPr>
          <p:cNvGrpSpPr/>
          <p:nvPr/>
        </p:nvGrpSpPr>
        <p:grpSpPr>
          <a:xfrm>
            <a:off x="6127243" y="2447050"/>
            <a:ext cx="3836112" cy="1393800"/>
            <a:chOff x="4597738" y="1411250"/>
            <a:chExt cx="3836112" cy="1393800"/>
          </a:xfrm>
        </p:grpSpPr>
        <p:sp>
          <p:nvSpPr>
            <p:cNvPr id="71" name="Google Shape;110;p16">
              <a:extLst>
                <a:ext uri="{FF2B5EF4-FFF2-40B4-BE49-F238E27FC236}">
                  <a16:creationId xmlns:a16="http://schemas.microsoft.com/office/drawing/2014/main" id="{2BADC3A1-6317-3DC7-B5DC-C92E707E6D0D}"/>
                </a:ext>
              </a:extLst>
            </p:cNvPr>
            <p:cNvSpPr/>
            <p:nvPr/>
          </p:nvSpPr>
          <p:spPr>
            <a:xfrm>
              <a:off x="4597738" y="1658775"/>
              <a:ext cx="1146000" cy="1146275"/>
            </a:xfrm>
            <a:custGeom>
              <a:avLst/>
              <a:gdLst/>
              <a:ahLst/>
              <a:cxnLst/>
              <a:rect l="l" t="t" r="r" b="b"/>
              <a:pathLst>
                <a:path w="45840" h="45851" extrusionOk="0">
                  <a:moveTo>
                    <a:pt x="1" y="0"/>
                  </a:moveTo>
                  <a:lnTo>
                    <a:pt x="1" y="28408"/>
                  </a:lnTo>
                  <a:cubicBezTo>
                    <a:pt x="9395" y="28920"/>
                    <a:pt x="16920" y="36445"/>
                    <a:pt x="17431" y="45851"/>
                  </a:cubicBezTo>
                  <a:lnTo>
                    <a:pt x="45840" y="45851"/>
                  </a:lnTo>
                  <a:cubicBezTo>
                    <a:pt x="45709" y="39910"/>
                    <a:pt x="44471" y="34242"/>
                    <a:pt x="42339" y="29039"/>
                  </a:cubicBezTo>
                  <a:cubicBezTo>
                    <a:pt x="42149" y="29051"/>
                    <a:pt x="41958" y="29063"/>
                    <a:pt x="41768" y="29063"/>
                  </a:cubicBezTo>
                  <a:cubicBezTo>
                    <a:pt x="35839" y="29063"/>
                    <a:pt x="31028" y="24253"/>
                    <a:pt x="31028" y="18324"/>
                  </a:cubicBezTo>
                  <a:cubicBezTo>
                    <a:pt x="31028" y="16669"/>
                    <a:pt x="31409" y="15097"/>
                    <a:pt x="32076" y="13692"/>
                  </a:cubicBezTo>
                  <a:cubicBezTo>
                    <a:pt x="23825" y="5453"/>
                    <a:pt x="12514" y="274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72" name="Google Shape;111;p16">
              <a:extLst>
                <a:ext uri="{FF2B5EF4-FFF2-40B4-BE49-F238E27FC236}">
                  <a16:creationId xmlns:a16="http://schemas.microsoft.com/office/drawing/2014/main" id="{DAB8F74B-62A2-FC3C-E4E2-7DF0FD5FE54A}"/>
                </a:ext>
              </a:extLst>
            </p:cNvPr>
            <p:cNvSpPr/>
            <p:nvPr/>
          </p:nvSpPr>
          <p:spPr>
            <a:xfrm>
              <a:off x="5425538" y="1900475"/>
              <a:ext cx="432800" cy="432800"/>
            </a:xfrm>
            <a:custGeom>
              <a:avLst/>
              <a:gdLst/>
              <a:ahLst/>
              <a:cxnLst/>
              <a:rect l="l" t="t" r="r" b="b"/>
              <a:pathLst>
                <a:path w="17312" h="17312" extrusionOk="0">
                  <a:moveTo>
                    <a:pt x="8656" y="0"/>
                  </a:moveTo>
                  <a:cubicBezTo>
                    <a:pt x="3870" y="0"/>
                    <a:pt x="0" y="3870"/>
                    <a:pt x="0" y="8656"/>
                  </a:cubicBezTo>
                  <a:cubicBezTo>
                    <a:pt x="0" y="13442"/>
                    <a:pt x="3870" y="17312"/>
                    <a:pt x="8656" y="17312"/>
                  </a:cubicBezTo>
                  <a:cubicBezTo>
                    <a:pt x="13442" y="17312"/>
                    <a:pt x="17312" y="13442"/>
                    <a:pt x="17312" y="8656"/>
                  </a:cubicBezTo>
                  <a:cubicBezTo>
                    <a:pt x="17312" y="3870"/>
                    <a:pt x="13442" y="0"/>
                    <a:pt x="865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2;p16">
              <a:extLst>
                <a:ext uri="{FF2B5EF4-FFF2-40B4-BE49-F238E27FC236}">
                  <a16:creationId xmlns:a16="http://schemas.microsoft.com/office/drawing/2014/main" id="{A5F43356-1FB3-ECE2-84C7-835EE4F08A7E}"/>
                </a:ext>
              </a:extLst>
            </p:cNvPr>
            <p:cNvSpPr/>
            <p:nvPr/>
          </p:nvSpPr>
          <p:spPr>
            <a:xfrm>
              <a:off x="5967250" y="1411250"/>
              <a:ext cx="2466600" cy="1228200"/>
            </a:xfrm>
            <a:prstGeom prst="roundRect">
              <a:avLst>
                <a:gd name="adj" fmla="val 765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113;p16">
              <a:extLst>
                <a:ext uri="{FF2B5EF4-FFF2-40B4-BE49-F238E27FC236}">
                  <a16:creationId xmlns:a16="http://schemas.microsoft.com/office/drawing/2014/main" id="{84F3335D-032F-595B-CA94-A08FBE256D66}"/>
                </a:ext>
              </a:extLst>
            </p:cNvPr>
            <p:cNvGrpSpPr/>
            <p:nvPr/>
          </p:nvGrpSpPr>
          <p:grpSpPr>
            <a:xfrm>
              <a:off x="6258250" y="1469425"/>
              <a:ext cx="1884600" cy="1111849"/>
              <a:chOff x="6237725" y="1393213"/>
              <a:chExt cx="1884600" cy="1111849"/>
            </a:xfrm>
          </p:grpSpPr>
          <p:sp>
            <p:nvSpPr>
              <p:cNvPr id="75" name="Google Shape;114;p16">
                <a:extLst>
                  <a:ext uri="{FF2B5EF4-FFF2-40B4-BE49-F238E27FC236}">
                    <a16:creationId xmlns:a16="http://schemas.microsoft.com/office/drawing/2014/main" id="{7AECDF79-1675-8A3F-F4CD-0BCAA11BB0AE}"/>
                  </a:ext>
                </a:extLst>
              </p:cNvPr>
              <p:cNvSpPr txBox="1"/>
              <p:nvPr/>
            </p:nvSpPr>
            <p:spPr>
              <a:xfrm>
                <a:off x="6237725" y="13932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6" name="Google Shape;115;p16">
                <a:extLst>
                  <a:ext uri="{FF2B5EF4-FFF2-40B4-BE49-F238E27FC236}">
                    <a16:creationId xmlns:a16="http://schemas.microsoft.com/office/drawing/2014/main" id="{371C0BE4-D5AA-FBB4-63A8-D1535B8F007C}"/>
                  </a:ext>
                </a:extLst>
              </p:cNvPr>
              <p:cNvSpPr txBox="1"/>
              <p:nvPr/>
            </p:nvSpPr>
            <p:spPr>
              <a:xfrm>
                <a:off x="6237725" y="174006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90204" pitchFamily="34" charset="0"/>
                  <a:buChar char="•"/>
                </a:pPr>
                <a:r>
                  <a:rPr lang="en-US" sz="15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Nervousness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90204" pitchFamily="34" charset="0"/>
                  <a:buChar char="•"/>
                </a:pPr>
                <a:r>
                  <a:rPr lang="en-US" sz="15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Hunger</a:t>
                </a:r>
              </a:p>
            </p:txBody>
          </p:sp>
        </p:grpSp>
      </p:grpSp>
      <p:grpSp>
        <p:nvGrpSpPr>
          <p:cNvPr id="29" name="Google Shape;116;p16">
            <a:extLst>
              <a:ext uri="{FF2B5EF4-FFF2-40B4-BE49-F238E27FC236}">
                <a16:creationId xmlns:a16="http://schemas.microsoft.com/office/drawing/2014/main" id="{16BBFBC6-96CF-59F7-8732-9D367960DAC4}"/>
              </a:ext>
            </a:extLst>
          </p:cNvPr>
          <p:cNvGrpSpPr/>
          <p:nvPr/>
        </p:nvGrpSpPr>
        <p:grpSpPr>
          <a:xfrm>
            <a:off x="2228643" y="3892025"/>
            <a:ext cx="3847125" cy="1393525"/>
            <a:chOff x="699138" y="2856225"/>
            <a:chExt cx="3847125" cy="1393525"/>
          </a:xfrm>
        </p:grpSpPr>
        <p:sp>
          <p:nvSpPr>
            <p:cNvPr id="64" name="Google Shape;117;p16">
              <a:extLst>
                <a:ext uri="{FF2B5EF4-FFF2-40B4-BE49-F238E27FC236}">
                  <a16:creationId xmlns:a16="http://schemas.microsoft.com/office/drawing/2014/main" id="{3EA245C6-9D10-CE88-84D2-A9912BFE5C8F}"/>
                </a:ext>
              </a:extLst>
            </p:cNvPr>
            <p:cNvSpPr/>
            <p:nvPr/>
          </p:nvSpPr>
          <p:spPr>
            <a:xfrm>
              <a:off x="3400263" y="2856225"/>
              <a:ext cx="1146000" cy="1146000"/>
            </a:xfrm>
            <a:custGeom>
              <a:avLst/>
              <a:gdLst/>
              <a:ahLst/>
              <a:cxnLst/>
              <a:rect l="l" t="t" r="r" b="b"/>
              <a:pathLst>
                <a:path w="45840" h="45840" extrusionOk="0">
                  <a:moveTo>
                    <a:pt x="1" y="1"/>
                  </a:moveTo>
                  <a:cubicBezTo>
                    <a:pt x="132" y="5942"/>
                    <a:pt x="1358" y="11609"/>
                    <a:pt x="3501" y="16801"/>
                  </a:cubicBezTo>
                  <a:cubicBezTo>
                    <a:pt x="3692" y="16801"/>
                    <a:pt x="3882" y="16789"/>
                    <a:pt x="4073" y="16789"/>
                  </a:cubicBezTo>
                  <a:cubicBezTo>
                    <a:pt x="10002" y="16789"/>
                    <a:pt x="14800" y="21599"/>
                    <a:pt x="14800" y="27528"/>
                  </a:cubicBezTo>
                  <a:cubicBezTo>
                    <a:pt x="14800" y="29183"/>
                    <a:pt x="14431" y="30755"/>
                    <a:pt x="13753" y="32160"/>
                  </a:cubicBezTo>
                  <a:cubicBezTo>
                    <a:pt x="22016" y="40399"/>
                    <a:pt x="33326" y="45578"/>
                    <a:pt x="45840" y="45840"/>
                  </a:cubicBezTo>
                  <a:lnTo>
                    <a:pt x="45840" y="17444"/>
                  </a:lnTo>
                  <a:cubicBezTo>
                    <a:pt x="36446" y="16932"/>
                    <a:pt x="28909" y="9407"/>
                    <a:pt x="2839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65" name="Google Shape;118;p16">
              <a:extLst>
                <a:ext uri="{FF2B5EF4-FFF2-40B4-BE49-F238E27FC236}">
                  <a16:creationId xmlns:a16="http://schemas.microsoft.com/office/drawing/2014/main" id="{3ECDBFC3-4035-7F10-D408-3F219A16162F}"/>
                </a:ext>
              </a:extLst>
            </p:cNvPr>
            <p:cNvSpPr/>
            <p:nvPr/>
          </p:nvSpPr>
          <p:spPr>
            <a:xfrm>
              <a:off x="3285663" y="3328025"/>
              <a:ext cx="432825" cy="432800"/>
            </a:xfrm>
            <a:custGeom>
              <a:avLst/>
              <a:gdLst/>
              <a:ahLst/>
              <a:cxnLst/>
              <a:rect l="l" t="t" r="r" b="b"/>
              <a:pathLst>
                <a:path w="17313" h="17312" extrusionOk="0">
                  <a:moveTo>
                    <a:pt x="8657" y="0"/>
                  </a:moveTo>
                  <a:cubicBezTo>
                    <a:pt x="3871" y="0"/>
                    <a:pt x="1" y="3870"/>
                    <a:pt x="1" y="8656"/>
                  </a:cubicBezTo>
                  <a:cubicBezTo>
                    <a:pt x="1" y="13442"/>
                    <a:pt x="3871" y="17312"/>
                    <a:pt x="8657" y="17312"/>
                  </a:cubicBezTo>
                  <a:cubicBezTo>
                    <a:pt x="13431" y="17312"/>
                    <a:pt x="17313" y="13442"/>
                    <a:pt x="17313" y="8656"/>
                  </a:cubicBezTo>
                  <a:cubicBezTo>
                    <a:pt x="17313" y="3870"/>
                    <a:pt x="13431" y="0"/>
                    <a:pt x="865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119;p16">
              <a:extLst>
                <a:ext uri="{FF2B5EF4-FFF2-40B4-BE49-F238E27FC236}">
                  <a16:creationId xmlns:a16="http://schemas.microsoft.com/office/drawing/2014/main" id="{D686EF8F-3ADC-B1FB-5E38-EDE6A8C87B09}"/>
                </a:ext>
              </a:extLst>
            </p:cNvPr>
            <p:cNvGrpSpPr/>
            <p:nvPr/>
          </p:nvGrpSpPr>
          <p:grpSpPr>
            <a:xfrm>
              <a:off x="699138" y="3021550"/>
              <a:ext cx="2466600" cy="1228200"/>
              <a:chOff x="699138" y="2945350"/>
              <a:chExt cx="2466600" cy="1228200"/>
            </a:xfrm>
          </p:grpSpPr>
          <p:sp>
            <p:nvSpPr>
              <p:cNvPr id="67" name="Google Shape;120;p16">
                <a:extLst>
                  <a:ext uri="{FF2B5EF4-FFF2-40B4-BE49-F238E27FC236}">
                    <a16:creationId xmlns:a16="http://schemas.microsoft.com/office/drawing/2014/main" id="{1CF62DE4-1964-8ED0-AAF0-1D1B89B8841C}"/>
                  </a:ext>
                </a:extLst>
              </p:cNvPr>
              <p:cNvSpPr/>
              <p:nvPr/>
            </p:nvSpPr>
            <p:spPr>
              <a:xfrm>
                <a:off x="699138" y="2945350"/>
                <a:ext cx="2466600" cy="1228200"/>
              </a:xfrm>
              <a:prstGeom prst="roundRect">
                <a:avLst>
                  <a:gd name="adj" fmla="val 7657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" name="Google Shape;121;p16">
                <a:extLst>
                  <a:ext uri="{FF2B5EF4-FFF2-40B4-BE49-F238E27FC236}">
                    <a16:creationId xmlns:a16="http://schemas.microsoft.com/office/drawing/2014/main" id="{68C1BB78-5FB0-218B-9409-FDF18299B204}"/>
                  </a:ext>
                </a:extLst>
              </p:cNvPr>
              <p:cNvGrpSpPr/>
              <p:nvPr/>
            </p:nvGrpSpPr>
            <p:grpSpPr>
              <a:xfrm>
                <a:off x="1021725" y="3003525"/>
                <a:ext cx="1884600" cy="1111849"/>
                <a:chOff x="1021725" y="3003525"/>
                <a:chExt cx="1884600" cy="1111849"/>
              </a:xfrm>
            </p:grpSpPr>
            <p:sp>
              <p:nvSpPr>
                <p:cNvPr id="69" name="Google Shape;122;p16">
                  <a:extLst>
                    <a:ext uri="{FF2B5EF4-FFF2-40B4-BE49-F238E27FC236}">
                      <a16:creationId xmlns:a16="http://schemas.microsoft.com/office/drawing/2014/main" id="{23C7D690-7885-C366-64B2-6B866BA84C9E}"/>
                    </a:ext>
                  </a:extLst>
                </p:cNvPr>
                <p:cNvSpPr txBox="1"/>
                <p:nvPr/>
              </p:nvSpPr>
              <p:spPr>
                <a:xfrm>
                  <a:off x="1021725" y="3003525"/>
                  <a:ext cx="188460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dirty="0">
                      <a:solidFill>
                        <a:srgbClr val="43434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Opportunities</a:t>
                  </a:r>
                  <a:endParaRPr sz="20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70" name="Google Shape;123;p16">
                  <a:extLst>
                    <a:ext uri="{FF2B5EF4-FFF2-40B4-BE49-F238E27FC236}">
                      <a16:creationId xmlns:a16="http://schemas.microsoft.com/office/drawing/2014/main" id="{FACF541C-FB1F-D74D-38C2-006BB8B78BA2}"/>
                    </a:ext>
                  </a:extLst>
                </p:cNvPr>
                <p:cNvSpPr txBox="1"/>
                <p:nvPr/>
              </p:nvSpPr>
              <p:spPr>
                <a:xfrm>
                  <a:off x="1021725" y="3350374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171450" lvl="0" indent="-171450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90204" pitchFamily="34" charset="0"/>
                    <a:buChar char="•"/>
                  </a:pPr>
                  <a:r>
                    <a:rPr lang="en-US" sz="1500" dirty="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Good position in Field</a:t>
                  </a:r>
                </a:p>
                <a:p>
                  <a:pPr marL="171450" lvl="0" indent="-171450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90204" pitchFamily="34" charset="0"/>
                    <a:buChar char="•"/>
                  </a:pPr>
                  <a:r>
                    <a:rPr lang="en-US" sz="1500" dirty="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Personal growth</a:t>
                  </a:r>
                  <a:endParaRPr sz="15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30" name="Google Shape;124;p16">
            <a:extLst>
              <a:ext uri="{FF2B5EF4-FFF2-40B4-BE49-F238E27FC236}">
                <a16:creationId xmlns:a16="http://schemas.microsoft.com/office/drawing/2014/main" id="{359A2115-3C87-6DD8-F46C-6482CF5CF68C}"/>
              </a:ext>
            </a:extLst>
          </p:cNvPr>
          <p:cNvGrpSpPr/>
          <p:nvPr/>
        </p:nvGrpSpPr>
        <p:grpSpPr>
          <a:xfrm>
            <a:off x="2228643" y="2447050"/>
            <a:ext cx="3847125" cy="1393800"/>
            <a:chOff x="699138" y="1411250"/>
            <a:chExt cx="3847125" cy="1393800"/>
          </a:xfrm>
        </p:grpSpPr>
        <p:sp>
          <p:nvSpPr>
            <p:cNvPr id="55" name="Google Shape;125;p16">
              <a:extLst>
                <a:ext uri="{FF2B5EF4-FFF2-40B4-BE49-F238E27FC236}">
                  <a16:creationId xmlns:a16="http://schemas.microsoft.com/office/drawing/2014/main" id="{0F56F35A-1BE1-F800-BAA6-1EABC3C0F4CA}"/>
                </a:ext>
              </a:extLst>
            </p:cNvPr>
            <p:cNvSpPr/>
            <p:nvPr/>
          </p:nvSpPr>
          <p:spPr>
            <a:xfrm>
              <a:off x="3400263" y="1658775"/>
              <a:ext cx="1146000" cy="1146275"/>
            </a:xfrm>
            <a:custGeom>
              <a:avLst/>
              <a:gdLst/>
              <a:ahLst/>
              <a:cxnLst/>
              <a:rect l="l" t="t" r="r" b="b"/>
              <a:pathLst>
                <a:path w="45840" h="45851" extrusionOk="0">
                  <a:moveTo>
                    <a:pt x="45840" y="0"/>
                  </a:moveTo>
                  <a:cubicBezTo>
                    <a:pt x="33315" y="274"/>
                    <a:pt x="22016" y="5453"/>
                    <a:pt x="13753" y="13692"/>
                  </a:cubicBezTo>
                  <a:cubicBezTo>
                    <a:pt x="14431" y="15097"/>
                    <a:pt x="14800" y="16669"/>
                    <a:pt x="14800" y="18324"/>
                  </a:cubicBezTo>
                  <a:cubicBezTo>
                    <a:pt x="14800" y="24253"/>
                    <a:pt x="10002" y="29063"/>
                    <a:pt x="4073" y="29063"/>
                  </a:cubicBezTo>
                  <a:cubicBezTo>
                    <a:pt x="3882" y="29063"/>
                    <a:pt x="3692" y="29051"/>
                    <a:pt x="3501" y="29039"/>
                  </a:cubicBezTo>
                  <a:cubicBezTo>
                    <a:pt x="1358" y="34242"/>
                    <a:pt x="132" y="39910"/>
                    <a:pt x="1" y="45851"/>
                  </a:cubicBezTo>
                  <a:lnTo>
                    <a:pt x="28397" y="45851"/>
                  </a:lnTo>
                  <a:cubicBezTo>
                    <a:pt x="28909" y="36445"/>
                    <a:pt x="36446" y="28920"/>
                    <a:pt x="45840" y="28408"/>
                  </a:cubicBezTo>
                  <a:lnTo>
                    <a:pt x="4584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3000" dirty="0">
                <a:solidFill>
                  <a:srgbClr val="FFFFFF"/>
                </a:solidFill>
              </a:endParaRPr>
            </a:p>
          </p:txBody>
        </p:sp>
        <p:sp>
          <p:nvSpPr>
            <p:cNvPr id="57" name="Google Shape;126;p16">
              <a:extLst>
                <a:ext uri="{FF2B5EF4-FFF2-40B4-BE49-F238E27FC236}">
                  <a16:creationId xmlns:a16="http://schemas.microsoft.com/office/drawing/2014/main" id="{86C4ABAB-C410-D606-D274-6B2D7282E13E}"/>
                </a:ext>
              </a:extLst>
            </p:cNvPr>
            <p:cNvSpPr/>
            <p:nvPr/>
          </p:nvSpPr>
          <p:spPr>
            <a:xfrm>
              <a:off x="3285663" y="1900475"/>
              <a:ext cx="432825" cy="432800"/>
            </a:xfrm>
            <a:custGeom>
              <a:avLst/>
              <a:gdLst/>
              <a:ahLst/>
              <a:cxnLst/>
              <a:rect l="l" t="t" r="r" b="b"/>
              <a:pathLst>
                <a:path w="17313" h="17312" extrusionOk="0">
                  <a:moveTo>
                    <a:pt x="8657" y="0"/>
                  </a:moveTo>
                  <a:cubicBezTo>
                    <a:pt x="3871" y="0"/>
                    <a:pt x="1" y="3870"/>
                    <a:pt x="1" y="8656"/>
                  </a:cubicBezTo>
                  <a:cubicBezTo>
                    <a:pt x="1" y="13442"/>
                    <a:pt x="3871" y="17312"/>
                    <a:pt x="8657" y="17312"/>
                  </a:cubicBezTo>
                  <a:cubicBezTo>
                    <a:pt x="13431" y="17312"/>
                    <a:pt x="17313" y="13442"/>
                    <a:pt x="17313" y="8656"/>
                  </a:cubicBezTo>
                  <a:cubicBezTo>
                    <a:pt x="17313" y="3870"/>
                    <a:pt x="13431" y="0"/>
                    <a:pt x="865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127;p16">
              <a:extLst>
                <a:ext uri="{FF2B5EF4-FFF2-40B4-BE49-F238E27FC236}">
                  <a16:creationId xmlns:a16="http://schemas.microsoft.com/office/drawing/2014/main" id="{8E4BA18B-55F8-A554-B495-CFD696D06685}"/>
                </a:ext>
              </a:extLst>
            </p:cNvPr>
            <p:cNvGrpSpPr/>
            <p:nvPr/>
          </p:nvGrpSpPr>
          <p:grpSpPr>
            <a:xfrm>
              <a:off x="699138" y="1411250"/>
              <a:ext cx="2466600" cy="1228200"/>
              <a:chOff x="699138" y="1335050"/>
              <a:chExt cx="2466600" cy="1228200"/>
            </a:xfrm>
          </p:grpSpPr>
          <p:sp>
            <p:nvSpPr>
              <p:cNvPr id="60" name="Google Shape;128;p16">
                <a:extLst>
                  <a:ext uri="{FF2B5EF4-FFF2-40B4-BE49-F238E27FC236}">
                    <a16:creationId xmlns:a16="http://schemas.microsoft.com/office/drawing/2014/main" id="{B01D5BC6-34A2-6188-4C92-AF9F7B437FAF}"/>
                  </a:ext>
                </a:extLst>
              </p:cNvPr>
              <p:cNvSpPr/>
              <p:nvPr/>
            </p:nvSpPr>
            <p:spPr>
              <a:xfrm>
                <a:off x="699138" y="1335050"/>
                <a:ext cx="2466600" cy="1228200"/>
              </a:xfrm>
              <a:prstGeom prst="roundRect">
                <a:avLst>
                  <a:gd name="adj" fmla="val 7657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" name="Google Shape;129;p16">
                <a:extLst>
                  <a:ext uri="{FF2B5EF4-FFF2-40B4-BE49-F238E27FC236}">
                    <a16:creationId xmlns:a16="http://schemas.microsoft.com/office/drawing/2014/main" id="{F463ADE8-6D7E-F315-5267-18765DD4E3A2}"/>
                  </a:ext>
                </a:extLst>
              </p:cNvPr>
              <p:cNvGrpSpPr/>
              <p:nvPr/>
            </p:nvGrpSpPr>
            <p:grpSpPr>
              <a:xfrm>
                <a:off x="1021725" y="1393225"/>
                <a:ext cx="1884600" cy="1111849"/>
                <a:chOff x="1021725" y="1393225"/>
                <a:chExt cx="1884600" cy="1111849"/>
              </a:xfrm>
            </p:grpSpPr>
            <p:sp>
              <p:nvSpPr>
                <p:cNvPr id="62" name="Google Shape;130;p16">
                  <a:extLst>
                    <a:ext uri="{FF2B5EF4-FFF2-40B4-BE49-F238E27FC236}">
                      <a16:creationId xmlns:a16="http://schemas.microsoft.com/office/drawing/2014/main" id="{CE4850DA-A659-A3E1-C440-B2ADC5668189}"/>
                    </a:ext>
                  </a:extLst>
                </p:cNvPr>
                <p:cNvSpPr txBox="1"/>
                <p:nvPr/>
              </p:nvSpPr>
              <p:spPr>
                <a:xfrm>
                  <a:off x="1021725" y="1740074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171450" lvl="0" indent="-171450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90204" pitchFamily="34" charset="0"/>
                    <a:buChar char="•"/>
                  </a:pPr>
                  <a:r>
                    <a:rPr lang="en" sz="1500" dirty="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Humble</a:t>
                  </a:r>
                </a:p>
                <a:p>
                  <a:pPr marL="171450" lvl="0" indent="-171450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90204" pitchFamily="34" charset="0"/>
                    <a:buChar char="•"/>
                  </a:pPr>
                  <a:r>
                    <a:rPr lang="en" sz="1500" dirty="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Accomodative</a:t>
                  </a:r>
                </a:p>
                <a:p>
                  <a:pPr marL="171450" lvl="0" indent="-171450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90204" pitchFamily="34" charset="0"/>
                    <a:buChar char="•"/>
                  </a:pPr>
                  <a:r>
                    <a:rPr lang="en" sz="1500" dirty="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Self motivated</a:t>
                  </a:r>
                  <a:endParaRPr sz="15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63" name="Google Shape;131;p16">
                  <a:extLst>
                    <a:ext uri="{FF2B5EF4-FFF2-40B4-BE49-F238E27FC236}">
                      <a16:creationId xmlns:a16="http://schemas.microsoft.com/office/drawing/2014/main" id="{59E13755-D407-719A-EE3C-FC9A03BC485D}"/>
                    </a:ext>
                  </a:extLst>
                </p:cNvPr>
                <p:cNvSpPr txBox="1"/>
                <p:nvPr/>
              </p:nvSpPr>
              <p:spPr>
                <a:xfrm>
                  <a:off x="1021725" y="1393225"/>
                  <a:ext cx="188460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dirty="0">
                      <a:solidFill>
                        <a:srgbClr val="43434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Strengths</a:t>
                  </a:r>
                  <a:endParaRPr sz="20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</p:grpSp>
      <p:sp>
        <p:nvSpPr>
          <p:cNvPr id="32" name="Google Shape;133;p16">
            <a:extLst>
              <a:ext uri="{FF2B5EF4-FFF2-40B4-BE49-F238E27FC236}">
                <a16:creationId xmlns:a16="http://schemas.microsoft.com/office/drawing/2014/main" id="{C9FF081F-B644-F2BE-46E9-3436A53E7A8E}"/>
              </a:ext>
            </a:extLst>
          </p:cNvPr>
          <p:cNvSpPr/>
          <p:nvPr/>
        </p:nvSpPr>
        <p:spPr>
          <a:xfrm>
            <a:off x="7051768" y="3041925"/>
            <a:ext cx="239350" cy="221475"/>
          </a:xfrm>
          <a:custGeom>
            <a:avLst/>
            <a:gdLst/>
            <a:ahLst/>
            <a:cxnLst/>
            <a:rect l="l" t="t" r="r" b="b"/>
            <a:pathLst>
              <a:path w="9574" h="8859" extrusionOk="0">
                <a:moveTo>
                  <a:pt x="4418" y="1"/>
                </a:moveTo>
                <a:cubicBezTo>
                  <a:pt x="4203" y="1"/>
                  <a:pt x="4037" y="167"/>
                  <a:pt x="4037" y="370"/>
                </a:cubicBezTo>
                <a:lnTo>
                  <a:pt x="4037" y="882"/>
                </a:lnTo>
                <a:cubicBezTo>
                  <a:pt x="4037" y="1084"/>
                  <a:pt x="4203" y="1251"/>
                  <a:pt x="4418" y="1251"/>
                </a:cubicBezTo>
                <a:cubicBezTo>
                  <a:pt x="4620" y="1251"/>
                  <a:pt x="4787" y="1084"/>
                  <a:pt x="4787" y="882"/>
                </a:cubicBezTo>
                <a:lnTo>
                  <a:pt x="4787" y="370"/>
                </a:lnTo>
                <a:cubicBezTo>
                  <a:pt x="4787" y="167"/>
                  <a:pt x="4620" y="1"/>
                  <a:pt x="4418" y="1"/>
                </a:cubicBezTo>
                <a:close/>
                <a:moveTo>
                  <a:pt x="1572" y="1179"/>
                </a:moveTo>
                <a:cubicBezTo>
                  <a:pt x="1477" y="1179"/>
                  <a:pt x="1382" y="1215"/>
                  <a:pt x="1310" y="1287"/>
                </a:cubicBezTo>
                <a:cubicBezTo>
                  <a:pt x="1155" y="1429"/>
                  <a:pt x="1155" y="1668"/>
                  <a:pt x="1310" y="1810"/>
                </a:cubicBezTo>
                <a:lnTo>
                  <a:pt x="1667" y="2168"/>
                </a:lnTo>
                <a:cubicBezTo>
                  <a:pt x="1739" y="2239"/>
                  <a:pt x="1834" y="2287"/>
                  <a:pt x="1929" y="2287"/>
                </a:cubicBezTo>
                <a:cubicBezTo>
                  <a:pt x="2025" y="2287"/>
                  <a:pt x="2120" y="2239"/>
                  <a:pt x="2191" y="2168"/>
                </a:cubicBezTo>
                <a:cubicBezTo>
                  <a:pt x="2334" y="2025"/>
                  <a:pt x="2334" y="1787"/>
                  <a:pt x="2191" y="1644"/>
                </a:cubicBezTo>
                <a:lnTo>
                  <a:pt x="1834" y="1287"/>
                </a:lnTo>
                <a:cubicBezTo>
                  <a:pt x="1763" y="1215"/>
                  <a:pt x="1667" y="1179"/>
                  <a:pt x="1572" y="1179"/>
                </a:cubicBezTo>
                <a:close/>
                <a:moveTo>
                  <a:pt x="370" y="4037"/>
                </a:moveTo>
                <a:cubicBezTo>
                  <a:pt x="167" y="4037"/>
                  <a:pt x="1" y="4204"/>
                  <a:pt x="1" y="4406"/>
                </a:cubicBezTo>
                <a:cubicBezTo>
                  <a:pt x="1" y="4620"/>
                  <a:pt x="167" y="4787"/>
                  <a:pt x="370" y="4787"/>
                </a:cubicBezTo>
                <a:lnTo>
                  <a:pt x="882" y="4787"/>
                </a:lnTo>
                <a:cubicBezTo>
                  <a:pt x="1084" y="4787"/>
                  <a:pt x="1251" y="4620"/>
                  <a:pt x="1251" y="4406"/>
                </a:cubicBezTo>
                <a:cubicBezTo>
                  <a:pt x="1251" y="4204"/>
                  <a:pt x="1084" y="4037"/>
                  <a:pt x="882" y="4037"/>
                </a:cubicBezTo>
                <a:close/>
                <a:moveTo>
                  <a:pt x="5632" y="2858"/>
                </a:moveTo>
                <a:cubicBezTo>
                  <a:pt x="6085" y="3215"/>
                  <a:pt x="6370" y="3775"/>
                  <a:pt x="6370" y="4394"/>
                </a:cubicBezTo>
                <a:cubicBezTo>
                  <a:pt x="6370" y="5013"/>
                  <a:pt x="6085" y="5561"/>
                  <a:pt x="5632" y="5930"/>
                </a:cubicBezTo>
                <a:cubicBezTo>
                  <a:pt x="5192" y="5561"/>
                  <a:pt x="4894" y="5013"/>
                  <a:pt x="4894" y="4394"/>
                </a:cubicBezTo>
                <a:cubicBezTo>
                  <a:pt x="4894" y="3775"/>
                  <a:pt x="5192" y="3215"/>
                  <a:pt x="5632" y="2858"/>
                </a:cubicBezTo>
                <a:close/>
                <a:moveTo>
                  <a:pt x="4418" y="2430"/>
                </a:moveTo>
                <a:cubicBezTo>
                  <a:pt x="4584" y="2430"/>
                  <a:pt x="4763" y="2453"/>
                  <a:pt x="4930" y="2501"/>
                </a:cubicBezTo>
                <a:cubicBezTo>
                  <a:pt x="4442" y="2989"/>
                  <a:pt x="4156" y="3656"/>
                  <a:pt x="4156" y="4394"/>
                </a:cubicBezTo>
                <a:cubicBezTo>
                  <a:pt x="4156" y="5132"/>
                  <a:pt x="4442" y="5799"/>
                  <a:pt x="4930" y="6287"/>
                </a:cubicBezTo>
                <a:cubicBezTo>
                  <a:pt x="4763" y="6335"/>
                  <a:pt x="4584" y="6359"/>
                  <a:pt x="4418" y="6359"/>
                </a:cubicBezTo>
                <a:cubicBezTo>
                  <a:pt x="3334" y="6359"/>
                  <a:pt x="2453" y="5478"/>
                  <a:pt x="2453" y="4394"/>
                </a:cubicBezTo>
                <a:cubicBezTo>
                  <a:pt x="2453" y="3311"/>
                  <a:pt x="3334" y="2430"/>
                  <a:pt x="4418" y="2430"/>
                </a:cubicBezTo>
                <a:close/>
                <a:moveTo>
                  <a:pt x="4418" y="1680"/>
                </a:moveTo>
                <a:cubicBezTo>
                  <a:pt x="2918" y="1680"/>
                  <a:pt x="1703" y="2894"/>
                  <a:pt x="1703" y="4394"/>
                </a:cubicBezTo>
                <a:cubicBezTo>
                  <a:pt x="1703" y="5882"/>
                  <a:pt x="2918" y="7109"/>
                  <a:pt x="4418" y="7109"/>
                </a:cubicBezTo>
                <a:cubicBezTo>
                  <a:pt x="4858" y="7109"/>
                  <a:pt x="5263" y="7002"/>
                  <a:pt x="5632" y="6811"/>
                </a:cubicBezTo>
                <a:cubicBezTo>
                  <a:pt x="6001" y="7002"/>
                  <a:pt x="6418" y="7109"/>
                  <a:pt x="6859" y="7109"/>
                </a:cubicBezTo>
                <a:cubicBezTo>
                  <a:pt x="7192" y="7109"/>
                  <a:pt x="7513" y="7049"/>
                  <a:pt x="7811" y="6930"/>
                </a:cubicBezTo>
                <a:cubicBezTo>
                  <a:pt x="8013" y="6859"/>
                  <a:pt x="8109" y="6644"/>
                  <a:pt x="8037" y="6454"/>
                </a:cubicBezTo>
                <a:cubicBezTo>
                  <a:pt x="7982" y="6297"/>
                  <a:pt x="7833" y="6204"/>
                  <a:pt x="7680" y="6204"/>
                </a:cubicBezTo>
                <a:cubicBezTo>
                  <a:pt x="7636" y="6204"/>
                  <a:pt x="7592" y="6212"/>
                  <a:pt x="7549" y="6228"/>
                </a:cubicBezTo>
                <a:cubicBezTo>
                  <a:pt x="7335" y="6311"/>
                  <a:pt x="7097" y="6359"/>
                  <a:pt x="6859" y="6359"/>
                </a:cubicBezTo>
                <a:cubicBezTo>
                  <a:pt x="6680" y="6359"/>
                  <a:pt x="6513" y="6335"/>
                  <a:pt x="6347" y="6287"/>
                </a:cubicBezTo>
                <a:cubicBezTo>
                  <a:pt x="6823" y="5799"/>
                  <a:pt x="7120" y="5132"/>
                  <a:pt x="7120" y="4394"/>
                </a:cubicBezTo>
                <a:cubicBezTo>
                  <a:pt x="7120" y="3656"/>
                  <a:pt x="6823" y="2989"/>
                  <a:pt x="6347" y="2501"/>
                </a:cubicBezTo>
                <a:cubicBezTo>
                  <a:pt x="6513" y="2453"/>
                  <a:pt x="6680" y="2430"/>
                  <a:pt x="6859" y="2430"/>
                </a:cubicBezTo>
                <a:cubicBezTo>
                  <a:pt x="7942" y="2430"/>
                  <a:pt x="8823" y="3311"/>
                  <a:pt x="8823" y="4394"/>
                </a:cubicBezTo>
                <a:cubicBezTo>
                  <a:pt x="8823" y="4656"/>
                  <a:pt x="8775" y="4918"/>
                  <a:pt x="8668" y="5156"/>
                </a:cubicBezTo>
                <a:cubicBezTo>
                  <a:pt x="8585" y="5347"/>
                  <a:pt x="8680" y="5573"/>
                  <a:pt x="8859" y="5656"/>
                </a:cubicBezTo>
                <a:cubicBezTo>
                  <a:pt x="8904" y="5673"/>
                  <a:pt x="8952" y="5682"/>
                  <a:pt x="8999" y="5682"/>
                </a:cubicBezTo>
                <a:cubicBezTo>
                  <a:pt x="9149" y="5682"/>
                  <a:pt x="9295" y="5599"/>
                  <a:pt x="9359" y="5454"/>
                </a:cubicBezTo>
                <a:cubicBezTo>
                  <a:pt x="9502" y="5120"/>
                  <a:pt x="9573" y="4763"/>
                  <a:pt x="9573" y="4394"/>
                </a:cubicBezTo>
                <a:cubicBezTo>
                  <a:pt x="9573" y="2894"/>
                  <a:pt x="8359" y="1680"/>
                  <a:pt x="6859" y="1680"/>
                </a:cubicBezTo>
                <a:cubicBezTo>
                  <a:pt x="6418" y="1680"/>
                  <a:pt x="6001" y="1787"/>
                  <a:pt x="5632" y="1977"/>
                </a:cubicBezTo>
                <a:cubicBezTo>
                  <a:pt x="5263" y="1787"/>
                  <a:pt x="4858" y="1680"/>
                  <a:pt x="4418" y="1680"/>
                </a:cubicBezTo>
                <a:close/>
                <a:moveTo>
                  <a:pt x="1929" y="6502"/>
                </a:moveTo>
                <a:cubicBezTo>
                  <a:pt x="1834" y="6502"/>
                  <a:pt x="1739" y="6537"/>
                  <a:pt x="1667" y="6609"/>
                </a:cubicBezTo>
                <a:lnTo>
                  <a:pt x="1310" y="6966"/>
                </a:lnTo>
                <a:cubicBezTo>
                  <a:pt x="1155" y="7121"/>
                  <a:pt x="1155" y="7347"/>
                  <a:pt x="1310" y="7502"/>
                </a:cubicBezTo>
                <a:cubicBezTo>
                  <a:pt x="1382" y="7573"/>
                  <a:pt x="1477" y="7609"/>
                  <a:pt x="1572" y="7609"/>
                </a:cubicBezTo>
                <a:cubicBezTo>
                  <a:pt x="1667" y="7609"/>
                  <a:pt x="1763" y="7573"/>
                  <a:pt x="1834" y="7502"/>
                </a:cubicBezTo>
                <a:lnTo>
                  <a:pt x="2191" y="7144"/>
                </a:lnTo>
                <a:cubicBezTo>
                  <a:pt x="2334" y="7002"/>
                  <a:pt x="2334" y="6763"/>
                  <a:pt x="2191" y="6609"/>
                </a:cubicBezTo>
                <a:cubicBezTo>
                  <a:pt x="2120" y="6537"/>
                  <a:pt x="2025" y="6502"/>
                  <a:pt x="1929" y="6502"/>
                </a:cubicBezTo>
                <a:close/>
                <a:moveTo>
                  <a:pt x="4418" y="7609"/>
                </a:moveTo>
                <a:cubicBezTo>
                  <a:pt x="4203" y="7609"/>
                  <a:pt x="4037" y="7775"/>
                  <a:pt x="4037" y="7978"/>
                </a:cubicBezTo>
                <a:lnTo>
                  <a:pt x="4037" y="8490"/>
                </a:lnTo>
                <a:cubicBezTo>
                  <a:pt x="4037" y="8692"/>
                  <a:pt x="4203" y="8859"/>
                  <a:pt x="4418" y="8859"/>
                </a:cubicBezTo>
                <a:cubicBezTo>
                  <a:pt x="4620" y="8859"/>
                  <a:pt x="4787" y="8692"/>
                  <a:pt x="4787" y="8490"/>
                </a:cubicBezTo>
                <a:lnTo>
                  <a:pt x="4787" y="7978"/>
                </a:lnTo>
                <a:cubicBezTo>
                  <a:pt x="4787" y="7775"/>
                  <a:pt x="4620" y="7609"/>
                  <a:pt x="4418" y="7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134;p16">
            <a:extLst>
              <a:ext uri="{FF2B5EF4-FFF2-40B4-BE49-F238E27FC236}">
                <a16:creationId xmlns:a16="http://schemas.microsoft.com/office/drawing/2014/main" id="{3D8FAA4B-1199-AFC0-E6C7-D08B919172D7}"/>
              </a:ext>
            </a:extLst>
          </p:cNvPr>
          <p:cNvGrpSpPr/>
          <p:nvPr/>
        </p:nvGrpSpPr>
        <p:grpSpPr>
          <a:xfrm>
            <a:off x="4948243" y="4498650"/>
            <a:ext cx="166700" cy="165525"/>
            <a:chOff x="3418738" y="3462850"/>
            <a:chExt cx="166700" cy="165525"/>
          </a:xfrm>
        </p:grpSpPr>
        <p:sp>
          <p:nvSpPr>
            <p:cNvPr id="51" name="Google Shape;135;p16">
              <a:extLst>
                <a:ext uri="{FF2B5EF4-FFF2-40B4-BE49-F238E27FC236}">
                  <a16:creationId xmlns:a16="http://schemas.microsoft.com/office/drawing/2014/main" id="{85A3D6C3-0798-FA6C-4C6B-DA681DB8D947}"/>
                </a:ext>
              </a:extLst>
            </p:cNvPr>
            <p:cNvSpPr/>
            <p:nvPr/>
          </p:nvSpPr>
          <p:spPr>
            <a:xfrm>
              <a:off x="3418738" y="3462850"/>
              <a:ext cx="166700" cy="94400"/>
            </a:xfrm>
            <a:custGeom>
              <a:avLst/>
              <a:gdLst/>
              <a:ahLst/>
              <a:cxnLst/>
              <a:rect l="l" t="t" r="r" b="b"/>
              <a:pathLst>
                <a:path w="6668" h="3776" extrusionOk="0">
                  <a:moveTo>
                    <a:pt x="4310" y="394"/>
                  </a:moveTo>
                  <a:lnTo>
                    <a:pt x="4310" y="1180"/>
                  </a:lnTo>
                  <a:lnTo>
                    <a:pt x="2358" y="1180"/>
                  </a:lnTo>
                  <a:lnTo>
                    <a:pt x="2358" y="394"/>
                  </a:lnTo>
                  <a:close/>
                  <a:moveTo>
                    <a:pt x="2155" y="1"/>
                  </a:moveTo>
                  <a:cubicBezTo>
                    <a:pt x="2048" y="1"/>
                    <a:pt x="1965" y="84"/>
                    <a:pt x="1965" y="203"/>
                  </a:cubicBezTo>
                  <a:lnTo>
                    <a:pt x="1965" y="1180"/>
                  </a:lnTo>
                  <a:lnTo>
                    <a:pt x="1179" y="1180"/>
                  </a:lnTo>
                  <a:lnTo>
                    <a:pt x="1179" y="787"/>
                  </a:lnTo>
                  <a:cubicBezTo>
                    <a:pt x="1179" y="679"/>
                    <a:pt x="1095" y="584"/>
                    <a:pt x="988" y="584"/>
                  </a:cubicBezTo>
                  <a:cubicBezTo>
                    <a:pt x="881" y="584"/>
                    <a:pt x="786" y="679"/>
                    <a:pt x="786" y="787"/>
                  </a:cubicBezTo>
                  <a:lnTo>
                    <a:pt x="786" y="1180"/>
                  </a:lnTo>
                  <a:lnTo>
                    <a:pt x="191" y="1180"/>
                  </a:lnTo>
                  <a:cubicBezTo>
                    <a:pt x="83" y="1180"/>
                    <a:pt x="0" y="1263"/>
                    <a:pt x="0" y="1370"/>
                  </a:cubicBezTo>
                  <a:lnTo>
                    <a:pt x="0" y="2680"/>
                  </a:lnTo>
                  <a:lnTo>
                    <a:pt x="3334" y="3775"/>
                  </a:lnTo>
                  <a:lnTo>
                    <a:pt x="6668" y="2680"/>
                  </a:lnTo>
                  <a:lnTo>
                    <a:pt x="6668" y="1370"/>
                  </a:lnTo>
                  <a:cubicBezTo>
                    <a:pt x="6668" y="1263"/>
                    <a:pt x="6584" y="1180"/>
                    <a:pt x="6465" y="1180"/>
                  </a:cubicBezTo>
                  <a:lnTo>
                    <a:pt x="5870" y="1180"/>
                  </a:lnTo>
                  <a:lnTo>
                    <a:pt x="5870" y="787"/>
                  </a:lnTo>
                  <a:cubicBezTo>
                    <a:pt x="5870" y="679"/>
                    <a:pt x="5787" y="584"/>
                    <a:pt x="5679" y="584"/>
                  </a:cubicBezTo>
                  <a:cubicBezTo>
                    <a:pt x="5572" y="584"/>
                    <a:pt x="5477" y="679"/>
                    <a:pt x="5477" y="787"/>
                  </a:cubicBezTo>
                  <a:lnTo>
                    <a:pt x="5477" y="1180"/>
                  </a:lnTo>
                  <a:lnTo>
                    <a:pt x="4703" y="1180"/>
                  </a:lnTo>
                  <a:lnTo>
                    <a:pt x="4703" y="203"/>
                  </a:lnTo>
                  <a:cubicBezTo>
                    <a:pt x="4703" y="84"/>
                    <a:pt x="4608" y="1"/>
                    <a:pt x="4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6;p16">
              <a:extLst>
                <a:ext uri="{FF2B5EF4-FFF2-40B4-BE49-F238E27FC236}">
                  <a16:creationId xmlns:a16="http://schemas.microsoft.com/office/drawing/2014/main" id="{507EE157-4DD6-28ED-1C59-0CAA2DFD54B3}"/>
                </a:ext>
              </a:extLst>
            </p:cNvPr>
            <p:cNvSpPr/>
            <p:nvPr/>
          </p:nvSpPr>
          <p:spPr>
            <a:xfrm>
              <a:off x="3418738" y="3538750"/>
              <a:ext cx="166700" cy="89625"/>
            </a:xfrm>
            <a:custGeom>
              <a:avLst/>
              <a:gdLst/>
              <a:ahLst/>
              <a:cxnLst/>
              <a:rect l="l" t="t" r="r" b="b"/>
              <a:pathLst>
                <a:path w="6668" h="3585" extrusionOk="0">
                  <a:moveTo>
                    <a:pt x="0" y="1"/>
                  </a:moveTo>
                  <a:lnTo>
                    <a:pt x="0" y="3394"/>
                  </a:lnTo>
                  <a:cubicBezTo>
                    <a:pt x="0" y="3501"/>
                    <a:pt x="83" y="3585"/>
                    <a:pt x="191" y="3585"/>
                  </a:cubicBezTo>
                  <a:lnTo>
                    <a:pt x="6465" y="3585"/>
                  </a:lnTo>
                  <a:cubicBezTo>
                    <a:pt x="6584" y="3585"/>
                    <a:pt x="6668" y="3501"/>
                    <a:pt x="6668" y="3394"/>
                  </a:cubicBezTo>
                  <a:lnTo>
                    <a:pt x="6668" y="1"/>
                  </a:lnTo>
                  <a:lnTo>
                    <a:pt x="3298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37;p16">
            <a:extLst>
              <a:ext uri="{FF2B5EF4-FFF2-40B4-BE49-F238E27FC236}">
                <a16:creationId xmlns:a16="http://schemas.microsoft.com/office/drawing/2014/main" id="{32AA0EC3-C486-61CD-A040-E6BFE0185645}"/>
              </a:ext>
            </a:extLst>
          </p:cNvPr>
          <p:cNvGrpSpPr/>
          <p:nvPr/>
        </p:nvGrpSpPr>
        <p:grpSpPr>
          <a:xfrm>
            <a:off x="4895543" y="3107700"/>
            <a:ext cx="271775" cy="89925"/>
            <a:chOff x="3366038" y="2071900"/>
            <a:chExt cx="271775" cy="89925"/>
          </a:xfrm>
        </p:grpSpPr>
        <p:sp>
          <p:nvSpPr>
            <p:cNvPr id="41" name="Google Shape;138;p16">
              <a:extLst>
                <a:ext uri="{FF2B5EF4-FFF2-40B4-BE49-F238E27FC236}">
                  <a16:creationId xmlns:a16="http://schemas.microsoft.com/office/drawing/2014/main" id="{65F8F2E8-C4B2-5982-A598-1FC518144E56}"/>
                </a:ext>
              </a:extLst>
            </p:cNvPr>
            <p:cNvSpPr/>
            <p:nvPr/>
          </p:nvSpPr>
          <p:spPr>
            <a:xfrm>
              <a:off x="3366038" y="2109125"/>
              <a:ext cx="271775" cy="15500"/>
            </a:xfrm>
            <a:custGeom>
              <a:avLst/>
              <a:gdLst/>
              <a:ahLst/>
              <a:cxnLst/>
              <a:rect l="l" t="t" r="r" b="b"/>
              <a:pathLst>
                <a:path w="10871" h="620" extrusionOk="0">
                  <a:moveTo>
                    <a:pt x="1" y="0"/>
                  </a:moveTo>
                  <a:lnTo>
                    <a:pt x="1" y="619"/>
                  </a:lnTo>
                  <a:lnTo>
                    <a:pt x="10871" y="619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9;p16">
              <a:extLst>
                <a:ext uri="{FF2B5EF4-FFF2-40B4-BE49-F238E27FC236}">
                  <a16:creationId xmlns:a16="http://schemas.microsoft.com/office/drawing/2014/main" id="{4D81711D-6F86-A11D-D96B-9966F1C33AF9}"/>
                </a:ext>
              </a:extLst>
            </p:cNvPr>
            <p:cNvSpPr/>
            <p:nvPr/>
          </p:nvSpPr>
          <p:spPr>
            <a:xfrm>
              <a:off x="3382413" y="2071900"/>
              <a:ext cx="32175" cy="89925"/>
            </a:xfrm>
            <a:custGeom>
              <a:avLst/>
              <a:gdLst/>
              <a:ahLst/>
              <a:cxnLst/>
              <a:rect l="l" t="t" r="r" b="b"/>
              <a:pathLst>
                <a:path w="1287" h="3597" extrusionOk="0">
                  <a:moveTo>
                    <a:pt x="1" y="1"/>
                  </a:moveTo>
                  <a:lnTo>
                    <a:pt x="1" y="3597"/>
                  </a:lnTo>
                  <a:lnTo>
                    <a:pt x="1286" y="3597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0;p16">
              <a:extLst>
                <a:ext uri="{FF2B5EF4-FFF2-40B4-BE49-F238E27FC236}">
                  <a16:creationId xmlns:a16="http://schemas.microsoft.com/office/drawing/2014/main" id="{CFEB9913-BD1A-B91F-15ED-23EAAA16E49A}"/>
                </a:ext>
              </a:extLst>
            </p:cNvPr>
            <p:cNvSpPr/>
            <p:nvPr/>
          </p:nvSpPr>
          <p:spPr>
            <a:xfrm>
              <a:off x="3589588" y="2071900"/>
              <a:ext cx="32175" cy="89925"/>
            </a:xfrm>
            <a:custGeom>
              <a:avLst/>
              <a:gdLst/>
              <a:ahLst/>
              <a:cxnLst/>
              <a:rect l="l" t="t" r="r" b="b"/>
              <a:pathLst>
                <a:path w="1287" h="3597" extrusionOk="0">
                  <a:moveTo>
                    <a:pt x="0" y="1"/>
                  </a:moveTo>
                  <a:lnTo>
                    <a:pt x="0" y="3597"/>
                  </a:lnTo>
                  <a:lnTo>
                    <a:pt x="1286" y="3597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1;p16">
              <a:extLst>
                <a:ext uri="{FF2B5EF4-FFF2-40B4-BE49-F238E27FC236}">
                  <a16:creationId xmlns:a16="http://schemas.microsoft.com/office/drawing/2014/main" id="{0CF01B25-DB4B-11D5-759C-6058B14DC1BA}"/>
                </a:ext>
              </a:extLst>
            </p:cNvPr>
            <p:cNvSpPr/>
            <p:nvPr/>
          </p:nvSpPr>
          <p:spPr>
            <a:xfrm>
              <a:off x="3376163" y="2090950"/>
              <a:ext cx="20550" cy="51825"/>
            </a:xfrm>
            <a:custGeom>
              <a:avLst/>
              <a:gdLst/>
              <a:ahLst/>
              <a:cxnLst/>
              <a:rect l="l" t="t" r="r" b="b"/>
              <a:pathLst>
                <a:path w="822" h="2073" extrusionOk="0">
                  <a:moveTo>
                    <a:pt x="0" y="1"/>
                  </a:moveTo>
                  <a:lnTo>
                    <a:pt x="0" y="2073"/>
                  </a:lnTo>
                  <a:lnTo>
                    <a:pt x="822" y="207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;p16">
              <a:extLst>
                <a:ext uri="{FF2B5EF4-FFF2-40B4-BE49-F238E27FC236}">
                  <a16:creationId xmlns:a16="http://schemas.microsoft.com/office/drawing/2014/main" id="{C0612B1B-4D80-B011-B85C-7669E99B91F4}"/>
                </a:ext>
              </a:extLst>
            </p:cNvPr>
            <p:cNvSpPr/>
            <p:nvPr/>
          </p:nvSpPr>
          <p:spPr>
            <a:xfrm>
              <a:off x="3607138" y="2090950"/>
              <a:ext cx="20575" cy="51825"/>
            </a:xfrm>
            <a:custGeom>
              <a:avLst/>
              <a:gdLst/>
              <a:ahLst/>
              <a:cxnLst/>
              <a:rect l="l" t="t" r="r" b="b"/>
              <a:pathLst>
                <a:path w="823" h="2073" extrusionOk="0">
                  <a:moveTo>
                    <a:pt x="1" y="1"/>
                  </a:moveTo>
                  <a:lnTo>
                    <a:pt x="1" y="2073"/>
                  </a:lnTo>
                  <a:lnTo>
                    <a:pt x="822" y="207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43;p16">
            <a:extLst>
              <a:ext uri="{FF2B5EF4-FFF2-40B4-BE49-F238E27FC236}">
                <a16:creationId xmlns:a16="http://schemas.microsoft.com/office/drawing/2014/main" id="{DE0E2641-1AC0-AA10-BC6C-D9A8CCE9AD4F}"/>
              </a:ext>
            </a:extLst>
          </p:cNvPr>
          <p:cNvGrpSpPr/>
          <p:nvPr/>
        </p:nvGrpSpPr>
        <p:grpSpPr>
          <a:xfrm>
            <a:off x="7079443" y="4445375"/>
            <a:ext cx="163150" cy="233975"/>
            <a:chOff x="5549938" y="3409575"/>
            <a:chExt cx="163150" cy="233975"/>
          </a:xfrm>
        </p:grpSpPr>
        <p:sp>
          <p:nvSpPr>
            <p:cNvPr id="36" name="Google Shape;144;p16">
              <a:extLst>
                <a:ext uri="{FF2B5EF4-FFF2-40B4-BE49-F238E27FC236}">
                  <a16:creationId xmlns:a16="http://schemas.microsoft.com/office/drawing/2014/main" id="{54A60F54-133A-0867-D160-6E7215D6296C}"/>
                </a:ext>
              </a:extLst>
            </p:cNvPr>
            <p:cNvSpPr/>
            <p:nvPr/>
          </p:nvSpPr>
          <p:spPr>
            <a:xfrm>
              <a:off x="5549938" y="3480725"/>
              <a:ext cx="163150" cy="162825"/>
            </a:xfrm>
            <a:custGeom>
              <a:avLst/>
              <a:gdLst/>
              <a:ahLst/>
              <a:cxnLst/>
              <a:rect l="l" t="t" r="r" b="b"/>
              <a:pathLst>
                <a:path w="6526" h="6513" extrusionOk="0">
                  <a:moveTo>
                    <a:pt x="3263" y="0"/>
                  </a:moveTo>
                  <a:cubicBezTo>
                    <a:pt x="1465" y="0"/>
                    <a:pt x="1" y="1453"/>
                    <a:pt x="1" y="3251"/>
                  </a:cubicBezTo>
                  <a:cubicBezTo>
                    <a:pt x="1" y="5048"/>
                    <a:pt x="1465" y="6513"/>
                    <a:pt x="3263" y="6513"/>
                  </a:cubicBezTo>
                  <a:cubicBezTo>
                    <a:pt x="5061" y="6513"/>
                    <a:pt x="6525" y="5048"/>
                    <a:pt x="6525" y="3251"/>
                  </a:cubicBezTo>
                  <a:cubicBezTo>
                    <a:pt x="6525" y="1453"/>
                    <a:pt x="5061" y="0"/>
                    <a:pt x="3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5;p16">
              <a:extLst>
                <a:ext uri="{FF2B5EF4-FFF2-40B4-BE49-F238E27FC236}">
                  <a16:creationId xmlns:a16="http://schemas.microsoft.com/office/drawing/2014/main" id="{950A2963-8B77-2A9E-7E4E-11DC9C4D3829}"/>
                </a:ext>
              </a:extLst>
            </p:cNvPr>
            <p:cNvSpPr/>
            <p:nvPr/>
          </p:nvSpPr>
          <p:spPr>
            <a:xfrm>
              <a:off x="5603513" y="3460475"/>
              <a:ext cx="56000" cy="39625"/>
            </a:xfrm>
            <a:custGeom>
              <a:avLst/>
              <a:gdLst/>
              <a:ahLst/>
              <a:cxnLst/>
              <a:rect l="l" t="t" r="r" b="b"/>
              <a:pathLst>
                <a:path w="2240" h="1585" extrusionOk="0">
                  <a:moveTo>
                    <a:pt x="251" y="1"/>
                  </a:moveTo>
                  <a:cubicBezTo>
                    <a:pt x="108" y="1"/>
                    <a:pt x="1" y="120"/>
                    <a:pt x="1" y="251"/>
                  </a:cubicBezTo>
                  <a:lnTo>
                    <a:pt x="1" y="1584"/>
                  </a:lnTo>
                  <a:lnTo>
                    <a:pt x="2239" y="1584"/>
                  </a:lnTo>
                  <a:lnTo>
                    <a:pt x="2239" y="251"/>
                  </a:lnTo>
                  <a:cubicBezTo>
                    <a:pt x="2239" y="120"/>
                    <a:pt x="2132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6;p16">
              <a:extLst>
                <a:ext uri="{FF2B5EF4-FFF2-40B4-BE49-F238E27FC236}">
                  <a16:creationId xmlns:a16="http://schemas.microsoft.com/office/drawing/2014/main" id="{624E22B7-AEBA-3326-1370-713A510C6366}"/>
                </a:ext>
              </a:extLst>
            </p:cNvPr>
            <p:cNvSpPr/>
            <p:nvPr/>
          </p:nvSpPr>
          <p:spPr>
            <a:xfrm>
              <a:off x="5626738" y="3409575"/>
              <a:ext cx="74150" cy="42600"/>
            </a:xfrm>
            <a:custGeom>
              <a:avLst/>
              <a:gdLst/>
              <a:ahLst/>
              <a:cxnLst/>
              <a:rect l="l" t="t" r="r" b="b"/>
              <a:pathLst>
                <a:path w="2966" h="1704" extrusionOk="0">
                  <a:moveTo>
                    <a:pt x="703" y="1"/>
                  </a:moveTo>
                  <a:cubicBezTo>
                    <a:pt x="310" y="1"/>
                    <a:pt x="1" y="310"/>
                    <a:pt x="1" y="703"/>
                  </a:cubicBezTo>
                  <a:lnTo>
                    <a:pt x="1" y="1703"/>
                  </a:lnTo>
                  <a:lnTo>
                    <a:pt x="394" y="1703"/>
                  </a:lnTo>
                  <a:lnTo>
                    <a:pt x="394" y="703"/>
                  </a:lnTo>
                  <a:cubicBezTo>
                    <a:pt x="394" y="536"/>
                    <a:pt x="536" y="393"/>
                    <a:pt x="703" y="393"/>
                  </a:cubicBezTo>
                  <a:lnTo>
                    <a:pt x="1120" y="393"/>
                  </a:lnTo>
                  <a:cubicBezTo>
                    <a:pt x="1298" y="393"/>
                    <a:pt x="1441" y="536"/>
                    <a:pt x="1441" y="703"/>
                  </a:cubicBezTo>
                  <a:cubicBezTo>
                    <a:pt x="1441" y="1096"/>
                    <a:pt x="1763" y="1417"/>
                    <a:pt x="2144" y="1417"/>
                  </a:cubicBezTo>
                  <a:lnTo>
                    <a:pt x="2775" y="1417"/>
                  </a:lnTo>
                  <a:cubicBezTo>
                    <a:pt x="2882" y="1417"/>
                    <a:pt x="2965" y="1334"/>
                    <a:pt x="2965" y="1215"/>
                  </a:cubicBezTo>
                  <a:cubicBezTo>
                    <a:pt x="2965" y="1108"/>
                    <a:pt x="2882" y="1025"/>
                    <a:pt x="2775" y="1025"/>
                  </a:cubicBezTo>
                  <a:lnTo>
                    <a:pt x="2144" y="1025"/>
                  </a:lnTo>
                  <a:cubicBezTo>
                    <a:pt x="1977" y="1025"/>
                    <a:pt x="1834" y="882"/>
                    <a:pt x="1834" y="703"/>
                  </a:cubicBezTo>
                  <a:cubicBezTo>
                    <a:pt x="1834" y="310"/>
                    <a:pt x="1513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Title 72">
            <a:extLst>
              <a:ext uri="{FF2B5EF4-FFF2-40B4-BE49-F238E27FC236}">
                <a16:creationId xmlns:a16="http://schemas.microsoft.com/office/drawing/2014/main" id="{5BBFEF9D-4C24-BB5D-C9D4-2820683C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72">
            <a:extLst>
              <a:ext uri="{FF2B5EF4-FFF2-40B4-BE49-F238E27FC236}">
                <a16:creationId xmlns:a16="http://schemas.microsoft.com/office/drawing/2014/main" id="{5BBFEF9D-4C24-BB5D-C9D4-2820683C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Belief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23C6F-79F3-B63B-9477-F1EF2C9337FF}"/>
              </a:ext>
            </a:extLst>
          </p:cNvPr>
          <p:cNvSpPr txBox="1">
            <a:spLocks/>
          </p:cNvSpPr>
          <p:nvPr/>
        </p:nvSpPr>
        <p:spPr>
          <a:xfrm>
            <a:off x="1196454" y="2607446"/>
            <a:ext cx="10157346" cy="2402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rgbClr val="C2E8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“FOR EVERY ACTION, THERE IS EQUAL AND OPPOSITE REACTION ”</a:t>
            </a:r>
            <a:endParaRPr lang="en-IN" sz="5400" dirty="0">
              <a:solidFill>
                <a:srgbClr val="C2E8B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2408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EB8B73D-1EAC-1F07-89ED-B8BA9D1F50F6}"/>
              </a:ext>
            </a:extLst>
          </p:cNvPr>
          <p:cNvSpPr/>
          <p:nvPr/>
        </p:nvSpPr>
        <p:spPr>
          <a:xfrm>
            <a:off x="3296992" y="1687132"/>
            <a:ext cx="5589431" cy="36962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1820539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113</TotalTime>
  <Words>79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等线</vt:lpstr>
      <vt:lpstr>Abadi</vt:lpstr>
      <vt:lpstr>Arial</vt:lpstr>
      <vt:lpstr>Calibri</vt:lpstr>
      <vt:lpstr>Fira Sans Extra Condensed Medium</vt:lpstr>
      <vt:lpstr>Posterama Text Black</vt:lpstr>
      <vt:lpstr>Posterama Text SemiBold</vt:lpstr>
      <vt:lpstr>Roboto</vt:lpstr>
      <vt:lpstr>Custom</vt:lpstr>
      <vt:lpstr>Introduction</vt:lpstr>
      <vt:lpstr>I am…</vt:lpstr>
      <vt:lpstr>I Love…</vt:lpstr>
      <vt:lpstr>I Hate…</vt:lpstr>
      <vt:lpstr>SWOT</vt:lpstr>
      <vt:lpstr>Belief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jay patel</dc:creator>
  <cp:lastModifiedBy>jay patel</cp:lastModifiedBy>
  <cp:revision>14</cp:revision>
  <dcterms:created xsi:type="dcterms:W3CDTF">2024-04-17T07:48:50Z</dcterms:created>
  <dcterms:modified xsi:type="dcterms:W3CDTF">2024-04-17T09:42:49Z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