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6"/>
    <a:srgbClr val="1F5800"/>
    <a:srgbClr val="581900"/>
    <a:srgbClr val="FFCF21"/>
    <a:srgbClr val="000066"/>
    <a:srgbClr val="660066"/>
    <a:srgbClr val="CC0066"/>
    <a:srgbClr val="FBE613"/>
    <a:srgbClr val="F1920D"/>
    <a:srgbClr val="FFD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34381"/>
            <a:ext cx="82378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2960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E00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EE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653900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Jaykumar Patel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29600" cy="1068935"/>
          </a:xfrm>
        </p:spPr>
        <p:txBody>
          <a:bodyPr/>
          <a:lstStyle/>
          <a:p>
            <a:r>
              <a:rPr lang="en-US" dirty="0"/>
              <a:t>Presentation on</a:t>
            </a:r>
          </a:p>
          <a:p>
            <a:r>
              <a:rPr lang="en-US" dirty="0"/>
              <a:t>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6239"/>
            <a:ext cx="8229600" cy="630084"/>
          </a:xfrm>
        </p:spPr>
        <p:txBody>
          <a:bodyPr>
            <a:noAutofit/>
          </a:bodyPr>
          <a:lstStyle/>
          <a:p>
            <a:r>
              <a:rPr lang="en-US" dirty="0"/>
              <a:t>Full stack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Front-end and 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F9A61-5239-C574-3CCC-28D42095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23" y="2113635"/>
            <a:ext cx="5207154" cy="27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front-end developer builds the front-end portion of websites and web applications—the part users see and interact with.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098E0-5DA0-1435-9849-2FD3EE64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3" y="3179714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Backend?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566" y="1044700"/>
            <a:ext cx="6104234" cy="3436007"/>
          </a:xfrm>
        </p:spPr>
        <p:txBody>
          <a:bodyPr/>
          <a:lstStyle/>
          <a:p>
            <a:pPr algn="just"/>
            <a:r>
              <a:rPr lang="en-US" dirty="0"/>
              <a:t>A back-end web developer is responsible for server-side web application logic and integration of the work front-end web developers 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61CD-95BB-C6FE-054C-83EB4BF4C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38" y="2927979"/>
            <a:ext cx="2748690" cy="206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482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6239"/>
            <a:ext cx="8229600" cy="630084"/>
          </a:xfrm>
        </p:spPr>
        <p:txBody>
          <a:bodyPr>
            <a:noAutofit/>
          </a:bodyPr>
          <a:lstStyle/>
          <a:p>
            <a:r>
              <a:rPr lang="en-US" dirty="0"/>
              <a:t>Why Full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world wide demand.</a:t>
            </a:r>
          </a:p>
          <a:p>
            <a:r>
              <a:rPr lang="en-US" dirty="0"/>
              <a:t>Continuously growing.</a:t>
            </a:r>
          </a:p>
          <a:p>
            <a:r>
              <a:rPr lang="en-US" dirty="0"/>
              <a:t>Reduces hiring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E1CE7-B251-4B42-D71E-7012E4184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68" y="1502815"/>
            <a:ext cx="3198570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8089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Trends…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Current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dirty="0"/>
              <a:t>Low-code development</a:t>
            </a:r>
          </a:p>
          <a:p>
            <a:pPr algn="l"/>
            <a:r>
              <a:rPr lang="en-US" dirty="0"/>
              <a:t>Progressive web apps</a:t>
            </a:r>
          </a:p>
          <a:p>
            <a:pPr algn="l"/>
            <a:r>
              <a:rPr lang="en-US" dirty="0"/>
              <a:t>JavaScript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/>
              <a:t>Upcoming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/>
              <a:t>JS frameworks</a:t>
            </a:r>
          </a:p>
          <a:p>
            <a:pPr algn="l"/>
            <a:r>
              <a:rPr lang="en-US" dirty="0"/>
              <a:t>Artificial intelligence</a:t>
            </a:r>
          </a:p>
          <a:p>
            <a:pPr algn="l"/>
            <a:r>
              <a:rPr lang="en-US" dirty="0"/>
              <a:t>Serverless computing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7F7A6-5BAD-54F7-867C-46B865B01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2" y="3552522"/>
            <a:ext cx="2595985" cy="1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8CC12-A080-1177-21E5-6854A5AC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43049"/>
            <a:ext cx="4038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Front-end</a:t>
            </a:r>
          </a:p>
          <a:p>
            <a:r>
              <a:rPr lang="en-US" dirty="0"/>
              <a:t>Js frameworks like React.js ,redux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A939BB-FC6B-E4D4-FE98-3E0F1258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43049"/>
            <a:ext cx="4038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Back-end</a:t>
            </a:r>
          </a:p>
          <a:p>
            <a:r>
              <a:rPr lang="en-US" dirty="0"/>
              <a:t>Js frameworks like node.js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A13752-ACAE-E10D-B199-77823DE4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376239"/>
            <a:ext cx="8229600" cy="630084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Technology upgradation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D15BFE-4AEC-4151-1FD6-FAEBE1F3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3101075"/>
            <a:ext cx="3206805" cy="18475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25D02B-B23F-58A7-8041-48EBDE9F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3101075"/>
            <a:ext cx="3054100" cy="18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8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From Tops?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566" y="1044700"/>
            <a:ext cx="6104234" cy="3436007"/>
          </a:xfrm>
        </p:spPr>
        <p:txBody>
          <a:bodyPr/>
          <a:lstStyle/>
          <a:p>
            <a:pPr algn="just"/>
            <a:r>
              <a:rPr lang="en-US" dirty="0"/>
              <a:t>Proper guidance</a:t>
            </a:r>
          </a:p>
          <a:p>
            <a:pPr algn="just"/>
            <a:r>
              <a:rPr lang="en-US" dirty="0"/>
              <a:t>Safe future</a:t>
            </a:r>
          </a:p>
          <a:p>
            <a:pPr algn="just"/>
            <a:r>
              <a:rPr lang="en-US" dirty="0"/>
              <a:t>Personal growth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E534F-7DFA-4EFC-A02A-62CF127C3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1162050"/>
            <a:ext cx="1838325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63EE8-6C37-28C1-B90F-3827685B3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3076202"/>
            <a:ext cx="2428875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86FDC-AA31-0982-58FB-A03A4068C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04" y="3071007"/>
            <a:ext cx="18954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227041-6E64-E6F8-2A76-05B0A84C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533905"/>
            <a:ext cx="3684350" cy="2075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833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(16:9)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Jaykumar Patel</vt:lpstr>
      <vt:lpstr>Full stack Development?</vt:lpstr>
      <vt:lpstr>Front-end?</vt:lpstr>
      <vt:lpstr>Backend?</vt:lpstr>
      <vt:lpstr>Why Full stack?</vt:lpstr>
      <vt:lpstr>Trends…</vt:lpstr>
      <vt:lpstr>Technology upgradation</vt:lpstr>
      <vt:lpstr>Why From Tops?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2024-04-19T14:25:56Z</dcterms:modified>
</cp:coreProperties>
</file>