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96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2ADA-7603-4767-8E08-2EDB95D55A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3FFA-DEC6-4A3D-B3E8-CB20860A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3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AFE72-26E1-FF4A-EBBE-D434D95CD29E}"/>
              </a:ext>
            </a:extLst>
          </p:cNvPr>
          <p:cNvSpPr txBox="1"/>
          <p:nvPr/>
        </p:nvSpPr>
        <p:spPr>
          <a:xfrm>
            <a:off x="2626659" y="968189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Automatic Attendance System</a:t>
            </a:r>
          </a:p>
          <a:p>
            <a:endParaRPr lang="en-US" sz="7200" dirty="0"/>
          </a:p>
          <a:p>
            <a:r>
              <a:rPr lang="en-US" sz="2800" dirty="0"/>
              <a:t>-By Team AI Amigos</a:t>
            </a:r>
          </a:p>
        </p:txBody>
      </p:sp>
    </p:spTree>
    <p:extLst>
      <p:ext uri="{BB962C8B-B14F-4D97-AF65-F5344CB8AC3E}">
        <p14:creationId xmlns:p14="http://schemas.microsoft.com/office/powerpoint/2010/main" val="35183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B157-FAED-B536-34CD-F1AEA109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845A-70A3-B24A-07FB-3AAEFD32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Marcos </a:t>
            </a:r>
            <a:r>
              <a:rPr lang="en-US" dirty="0" err="1"/>
              <a:t>Bittencourt</a:t>
            </a:r>
            <a:r>
              <a:rPr lang="en-US" dirty="0"/>
              <a:t> – Project Manager</a:t>
            </a:r>
          </a:p>
          <a:p>
            <a:r>
              <a:rPr lang="en-US" dirty="0" err="1"/>
              <a:t>Yesha</a:t>
            </a:r>
            <a:r>
              <a:rPr lang="en-US" dirty="0"/>
              <a:t> Shah – Technical Lead</a:t>
            </a:r>
          </a:p>
          <a:p>
            <a:r>
              <a:rPr lang="en-US" dirty="0" err="1"/>
              <a:t>Purvi</a:t>
            </a:r>
            <a:r>
              <a:rPr lang="en-US" dirty="0"/>
              <a:t> Patel</a:t>
            </a:r>
          </a:p>
          <a:p>
            <a:r>
              <a:rPr lang="en-US" dirty="0"/>
              <a:t>Jaykumar Patel</a:t>
            </a:r>
          </a:p>
          <a:p>
            <a:r>
              <a:rPr lang="en-US" dirty="0"/>
              <a:t>Jaykumar Patel</a:t>
            </a:r>
          </a:p>
        </p:txBody>
      </p:sp>
    </p:spTree>
    <p:extLst>
      <p:ext uri="{BB962C8B-B14F-4D97-AF65-F5344CB8AC3E}">
        <p14:creationId xmlns:p14="http://schemas.microsoft.com/office/powerpoint/2010/main" val="397170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D314-6EF7-595A-2565-C9332A8B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Scope – Ai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9A70-39A1-AD7F-A866-26562CFD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will use AI model to mark each students attendance using face recognition system.</a:t>
            </a:r>
          </a:p>
          <a:p>
            <a:r>
              <a:rPr lang="en-US" dirty="0"/>
              <a:t>It</a:t>
            </a:r>
            <a:r>
              <a:rPr lang="en-US" b="0" i="0" dirty="0">
                <a:effectLst/>
              </a:rPr>
              <a:t> will store the data in the database and generate attendance reports daily.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FBE1-A490-BF98-4910-18BC619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Scope –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5892-9794-D40A-DF04-BC3E8F67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The system will recognize the face and check in the database if the student is registered or not.</a:t>
            </a:r>
            <a:br>
              <a:rPr lang="en-US" dirty="0">
                <a:latin typeface="+mj-lt"/>
              </a:rPr>
            </a:br>
            <a:r>
              <a:rPr lang="en-US" b="0" i="0" dirty="0">
                <a:effectLst/>
                <a:latin typeface="+mj-lt"/>
              </a:rPr>
              <a:t>If the student is registered, it will create the database entry to punch the attendance.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3EFA-9920-1C39-BE75-E40C2C69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Technologies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5988-5253-D4E7-3781-F5C00559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Open CV – Image Recognition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LBPH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C4A-4330-16CD-3B60-DDAE88D6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Use cases to be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849A-5551-5D21-20FA-1FA50CD3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system mark attendance accurately when lots of student enter together?</a:t>
            </a:r>
          </a:p>
          <a:p>
            <a:r>
              <a:rPr lang="en-US" dirty="0"/>
              <a:t>Can it recognize the face in different gestures and angles?</a:t>
            </a:r>
          </a:p>
          <a:p>
            <a:r>
              <a:rPr lang="en-US" dirty="0"/>
              <a:t>Check whether if attendance is already marked or not if student enters again in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4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38285-5AE4-083A-D4CC-D3525914ECD6}"/>
              </a:ext>
            </a:extLst>
          </p:cNvPr>
          <p:cNvSpPr txBox="1"/>
          <p:nvPr/>
        </p:nvSpPr>
        <p:spPr>
          <a:xfrm>
            <a:off x="2142565" y="2528048"/>
            <a:ext cx="6866964" cy="1569660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484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163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Team Members</vt:lpstr>
      <vt:lpstr>Scope – Ai Agents</vt:lpstr>
      <vt:lpstr>Scope – Software</vt:lpstr>
      <vt:lpstr>Technologies to be used</vt:lpstr>
      <vt:lpstr>Use cases to be followed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Jay Patel</cp:lastModifiedBy>
  <cp:revision>1</cp:revision>
  <dcterms:created xsi:type="dcterms:W3CDTF">2022-09-28T21:33:25Z</dcterms:created>
  <dcterms:modified xsi:type="dcterms:W3CDTF">2022-09-28T23:34:32Z</dcterms:modified>
</cp:coreProperties>
</file>