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8" r:id="rId4"/>
    <p:sldId id="257" r:id="rId5"/>
    <p:sldId id="263" r:id="rId6"/>
    <p:sldId id="258" r:id="rId7"/>
    <p:sldId id="264" r:id="rId8"/>
    <p:sldId id="265" r:id="rId9"/>
    <p:sldId id="266" r:id="rId10"/>
    <p:sldId id="260" r:id="rId11"/>
    <p:sldId id="269" r:id="rId12"/>
    <p:sldId id="270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13-Mar-16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13-Mar-16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13-Mar-16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13-Mar-16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13-Mar-16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13-Mar-16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13-Mar-16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13-Mar-16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13-Mar-16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13-Mar-16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13-Mar-16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13-Mar-16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Furlenco</a:t>
            </a:r>
            <a:r>
              <a:rPr lang="en-US" dirty="0"/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NightOwl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Best place to </a:t>
            </a:r>
            <a:r>
              <a:rPr lang="en-US" dirty="0" smtClean="0"/>
              <a:t>begin 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31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is more of UI part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Letz</a:t>
            </a:r>
            <a:r>
              <a:rPr lang="en-US" sz="3600" dirty="0" smtClean="0"/>
              <a:t> Jump to the techno-maniac part.</a:t>
            </a:r>
          </a:p>
          <a:p>
            <a:r>
              <a:rPr lang="en-US" sz="3600" dirty="0" smtClean="0"/>
              <a:t>Build on </a:t>
            </a:r>
            <a:r>
              <a:rPr lang="en-US" sz="3600" b="1" dirty="0" smtClean="0"/>
              <a:t>AngularJS 2, </a:t>
            </a:r>
            <a:r>
              <a:rPr lang="en-US" sz="3600" b="1" dirty="0" err="1" smtClean="0"/>
              <a:t>TypeScript</a:t>
            </a:r>
            <a:r>
              <a:rPr lang="en-US" sz="3600" b="1" dirty="0" smtClean="0"/>
              <a:t>, Spring Framework, Spring Boot, MongoDB, DOT CMS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36793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We will enhance the customer experience with Beacon Technology </a:t>
            </a:r>
          </a:p>
          <a:p>
            <a:r>
              <a:rPr lang="en-US" sz="3600" b="1" dirty="0" smtClean="0"/>
              <a:t>Serving better user experiences using classification, gradient decent like business analytic algorithms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49750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Runs on parallel Five platforms Web, Apple, windows, android phones.</a:t>
            </a:r>
          </a:p>
          <a:p>
            <a:r>
              <a:rPr lang="en-US" sz="3600" b="1" dirty="0" smtClean="0"/>
              <a:t>Data Analytics, feedback, Ecommerce Support 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6306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-Jay Kumar Patil &amp; </a:t>
            </a:r>
            <a:r>
              <a:rPr lang="en-US" dirty="0" err="1" smtClean="0"/>
              <a:t>Pawan</a:t>
            </a:r>
            <a:r>
              <a:rPr lang="en-US" dirty="0" smtClean="0"/>
              <a:t> Kumar </a:t>
            </a:r>
            <a:r>
              <a:rPr lang="en-US" dirty="0" err="1" smtClean="0"/>
              <a:t>Bist</a:t>
            </a:r>
            <a:r>
              <a:rPr lang="en-US" dirty="0" smtClean="0"/>
              <a:t> </a:t>
            </a:r>
          </a:p>
          <a:p>
            <a:r>
              <a:rPr lang="en-US" smtClean="0"/>
              <a:t>Mo:7026884047, 8884763823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1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this architecture?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Because our existing architecture has limits.</a:t>
            </a:r>
          </a:p>
          <a:p>
            <a:r>
              <a:rPr lang="en-US" sz="2400" dirty="0" smtClean="0"/>
              <a:t>This architecture meant to solve the future </a:t>
            </a:r>
            <a:r>
              <a:rPr lang="en-US" sz="2400" dirty="0" smtClean="0"/>
              <a:t>competitive</a:t>
            </a:r>
            <a:r>
              <a:rPr lang="en-US" sz="2400" dirty="0" smtClean="0"/>
              <a:t> </a:t>
            </a:r>
            <a:r>
              <a:rPr lang="en-US" sz="2400" dirty="0" smtClean="0"/>
              <a:t>problems</a:t>
            </a:r>
          </a:p>
          <a:p>
            <a:r>
              <a:rPr lang="en-US" sz="2400" dirty="0" smtClean="0"/>
              <a:t>The problem is not the </a:t>
            </a:r>
            <a:r>
              <a:rPr lang="en-US" sz="2400" dirty="0" smtClean="0"/>
              <a:t>competition, </a:t>
            </a:r>
            <a:r>
              <a:rPr lang="en-US" sz="2400" dirty="0" smtClean="0"/>
              <a:t>the problem is our todays </a:t>
            </a:r>
            <a:r>
              <a:rPr lang="en-US" sz="2400" dirty="0"/>
              <a:t>competitive </a:t>
            </a:r>
            <a:r>
              <a:rPr lang="en-US" sz="2400" dirty="0" smtClean="0"/>
              <a:t>thinking</a:t>
            </a:r>
          </a:p>
          <a:p>
            <a:r>
              <a:rPr lang="en-US" sz="2400" dirty="0" smtClean="0"/>
              <a:t>So, It needs to be changed and this architecture will follow up.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870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Edward de </a:t>
            </a:r>
            <a:r>
              <a:rPr lang="en-US" dirty="0" smtClean="0"/>
              <a:t>Bono? why he is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Edward de Bono is a Maltese physician, </a:t>
            </a:r>
            <a:r>
              <a:rPr lang="en-US" sz="2800" dirty="0" smtClean="0"/>
              <a:t>psychologist.</a:t>
            </a:r>
          </a:p>
          <a:p>
            <a:r>
              <a:rPr lang="en-US" sz="2800" dirty="0" smtClean="0"/>
              <a:t>He led the theory that one of the biggest problem on earth is thinking</a:t>
            </a:r>
          </a:p>
          <a:p>
            <a:r>
              <a:rPr lang="en-US" sz="2800" dirty="0" smtClean="0"/>
              <a:t>Unfortunately I agree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320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129246" y="2050869"/>
            <a:ext cx="8242663" cy="901337"/>
            <a:chOff x="2129246" y="2050869"/>
            <a:chExt cx="8242663" cy="901337"/>
          </a:xfrm>
        </p:grpSpPr>
        <p:sp>
          <p:nvSpPr>
            <p:cNvPr id="4" name="Rectangle 3"/>
            <p:cNvSpPr/>
            <p:nvPr/>
          </p:nvSpPr>
          <p:spPr>
            <a:xfrm>
              <a:off x="6178731" y="2050869"/>
              <a:ext cx="4193178" cy="90133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129246" y="2050869"/>
              <a:ext cx="32526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/>
                <a:t>User Name</a:t>
              </a:r>
              <a:endParaRPr lang="en-US" sz="48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29246" y="3744686"/>
            <a:ext cx="8242663" cy="901337"/>
            <a:chOff x="2129246" y="2050869"/>
            <a:chExt cx="8242663" cy="901337"/>
          </a:xfrm>
        </p:grpSpPr>
        <p:sp>
          <p:nvSpPr>
            <p:cNvPr id="8" name="Rectangle 7"/>
            <p:cNvSpPr/>
            <p:nvPr/>
          </p:nvSpPr>
          <p:spPr>
            <a:xfrm>
              <a:off x="6178731" y="2050869"/>
              <a:ext cx="4193178" cy="90133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29246" y="2050869"/>
              <a:ext cx="32526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/>
                <a:t>Password</a:t>
              </a:r>
              <a:endParaRPr lang="en-US" sz="4800" dirty="0"/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Login Into Account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87737" y="2171700"/>
            <a:ext cx="374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Leve</a:t>
            </a:r>
            <a:r>
              <a:rPr lang="en-US" sz="3600" dirty="0" smtClean="0"/>
              <a:t>l1User</a:t>
            </a:r>
            <a:endParaRPr 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6387737" y="3872188"/>
            <a:ext cx="374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********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20707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129246" y="2050869"/>
            <a:ext cx="8242663" cy="901337"/>
            <a:chOff x="2129246" y="2050869"/>
            <a:chExt cx="8242663" cy="901337"/>
          </a:xfrm>
        </p:grpSpPr>
        <p:sp>
          <p:nvSpPr>
            <p:cNvPr id="4" name="Rectangle 3"/>
            <p:cNvSpPr/>
            <p:nvPr/>
          </p:nvSpPr>
          <p:spPr>
            <a:xfrm>
              <a:off x="6178731" y="2050869"/>
              <a:ext cx="4193178" cy="90133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129246" y="2050869"/>
              <a:ext cx="32526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800" dirty="0" smtClean="0">
                  <a:solidFill>
                    <a:prstClr val="black"/>
                  </a:solidFill>
                  <a:latin typeface="Franklin Gothic Book" panose="020B0503020102020204"/>
                </a:rPr>
                <a:t>Mobile No</a:t>
              </a:r>
              <a:endPara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29246" y="3744686"/>
            <a:ext cx="8242663" cy="901337"/>
            <a:chOff x="2129246" y="2050869"/>
            <a:chExt cx="8242663" cy="901337"/>
          </a:xfrm>
        </p:grpSpPr>
        <p:sp>
          <p:nvSpPr>
            <p:cNvPr id="8" name="Rectangle 7"/>
            <p:cNvSpPr/>
            <p:nvPr/>
          </p:nvSpPr>
          <p:spPr>
            <a:xfrm>
              <a:off x="6178731" y="2050869"/>
              <a:ext cx="4193178" cy="90133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29246" y="2050869"/>
              <a:ext cx="32526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anklin Gothic Book" panose="020B0503020102020204"/>
                  <a:ea typeface="+mn-ea"/>
                  <a:cs typeface="+mn-cs"/>
                </a:rPr>
                <a:t>Password</a:t>
              </a:r>
              <a:endPara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Sign Up for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j-ea"/>
                <a:cs typeface="+mj-cs"/>
              </a:rPr>
              <a:t>Level 2 Users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j-ea"/>
              <a:cs typeface="+mj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050868" y="5177246"/>
            <a:ext cx="8242663" cy="1569660"/>
            <a:chOff x="2129246" y="2050869"/>
            <a:chExt cx="8242663" cy="1569660"/>
          </a:xfrm>
        </p:grpSpPr>
        <p:sp>
          <p:nvSpPr>
            <p:cNvPr id="12" name="Rectangle 11"/>
            <p:cNvSpPr/>
            <p:nvPr/>
          </p:nvSpPr>
          <p:spPr>
            <a:xfrm>
              <a:off x="6178731" y="2050869"/>
              <a:ext cx="4193178" cy="90133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29246" y="2050869"/>
              <a:ext cx="325265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anklin Gothic Book" panose="020B0503020102020204"/>
                  <a:ea typeface="+mn-ea"/>
                  <a:cs typeface="+mn-cs"/>
                </a:rPr>
                <a:t>Password Again</a:t>
              </a:r>
              <a:endPara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387737" y="3872188"/>
            <a:ext cx="374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********</a:t>
            </a:r>
            <a:endParaRPr lang="en-US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6387737" y="5304748"/>
            <a:ext cx="374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********</a:t>
            </a:r>
            <a:endParaRPr lang="en-US" sz="3600" dirty="0"/>
          </a:p>
        </p:txBody>
      </p:sp>
      <p:sp>
        <p:nvSpPr>
          <p:cNvPr id="20" name="TextBox 19"/>
          <p:cNvSpPr txBox="1"/>
          <p:nvPr/>
        </p:nvSpPr>
        <p:spPr>
          <a:xfrm>
            <a:off x="6387737" y="2171700"/>
            <a:ext cx="374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9876543210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60507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1371600" y="2091899"/>
            <a:ext cx="3252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 smtClean="0">
                <a:solidFill>
                  <a:prstClr val="black"/>
                </a:solidFill>
                <a:latin typeface="Franklin Gothic Book" panose="020B0503020102020204"/>
              </a:rPr>
              <a:t>Week End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460276" y="3744686"/>
            <a:ext cx="5364263" cy="901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71600" y="3744686"/>
            <a:ext cx="4010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Opening</a:t>
            </a:r>
            <a:r>
              <a:rPr kumimoji="0" lang="en-US" sz="4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 Time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1227695" y="318882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191B0E"/>
                </a:solidFill>
                <a:latin typeface="Franklin Gothic Book" panose="020B0503020102020204"/>
              </a:rPr>
              <a:t>Add </a:t>
            </a:r>
            <a:r>
              <a:rPr lang="en-US" dirty="0" smtClean="0">
                <a:solidFill>
                  <a:srgbClr val="191B0E"/>
                </a:solidFill>
                <a:latin typeface="Franklin Gothic Book" panose="020B0503020102020204"/>
              </a:rPr>
              <a:t>Todays </a:t>
            </a:r>
            <a:r>
              <a:rPr lang="en-US" dirty="0" smtClean="0">
                <a:solidFill>
                  <a:srgbClr val="191B0E"/>
                </a:solidFill>
                <a:latin typeface="Franklin Gothic Book" panose="020B0503020102020204"/>
              </a:rPr>
              <a:t>Schedule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j-ea"/>
              <a:cs typeface="+mj-c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564777" y="5177246"/>
            <a:ext cx="5277394" cy="901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528354" y="5177246"/>
            <a:ext cx="3775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noProof="0" dirty="0" smtClean="0">
                <a:solidFill>
                  <a:prstClr val="black"/>
                </a:solidFill>
                <a:latin typeface="Franklin Gothic Book" panose="020B0503020102020204"/>
              </a:rPr>
              <a:t>Closing Time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95406" y="3872188"/>
            <a:ext cx="444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08 : 00 AM</a:t>
            </a:r>
            <a:endParaRPr lang="en-US" sz="3600" dirty="0"/>
          </a:p>
        </p:txBody>
      </p:sp>
      <p:sp>
        <p:nvSpPr>
          <p:cNvPr id="59" name="TextBox 58"/>
          <p:cNvSpPr txBox="1"/>
          <p:nvPr/>
        </p:nvSpPr>
        <p:spPr>
          <a:xfrm>
            <a:off x="5695406" y="5304748"/>
            <a:ext cx="444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</a:t>
            </a:r>
            <a:r>
              <a:rPr lang="en-US" sz="3600" dirty="0" smtClean="0"/>
              <a:t>09 : 00 PM</a:t>
            </a:r>
            <a:endParaRPr lang="en-US" sz="3600" dirty="0"/>
          </a:p>
        </p:txBody>
      </p:sp>
      <p:sp>
        <p:nvSpPr>
          <p:cNvPr id="60" name="Plus 59"/>
          <p:cNvSpPr/>
          <p:nvPr/>
        </p:nvSpPr>
        <p:spPr>
          <a:xfrm>
            <a:off x="10972800" y="5146094"/>
            <a:ext cx="757646" cy="86214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ular Callout 60"/>
          <p:cNvSpPr/>
          <p:nvPr/>
        </p:nvSpPr>
        <p:spPr>
          <a:xfrm flipH="1" flipV="1">
            <a:off x="9705703" y="6175211"/>
            <a:ext cx="2312126" cy="666206"/>
          </a:xfrm>
          <a:prstGeom prst="wedgeRect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9705703" y="6309360"/>
            <a:ext cx="2312126" cy="4310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 More Options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046214" y="3772233"/>
            <a:ext cx="814860" cy="80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1107477" y="3758459"/>
            <a:ext cx="753597" cy="803449"/>
            <a:chOff x="9209314" y="5422293"/>
            <a:chExt cx="653143" cy="495181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9209314" y="5669280"/>
              <a:ext cx="261257" cy="24819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9470571" y="5546390"/>
              <a:ext cx="391886" cy="37108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9470571" y="5422293"/>
              <a:ext cx="391886" cy="37108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9209314" y="5546389"/>
              <a:ext cx="248194" cy="197399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9" name="Rectangular Callout 68"/>
          <p:cNvSpPr/>
          <p:nvPr/>
        </p:nvSpPr>
        <p:spPr>
          <a:xfrm flipH="1">
            <a:off x="9668476" y="3062826"/>
            <a:ext cx="2312126" cy="666206"/>
          </a:xfrm>
          <a:prstGeom prst="wedgeRect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9668476" y="3196133"/>
            <a:ext cx="2312126" cy="4310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Exact Time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5007430" y="2251603"/>
            <a:ext cx="4036422" cy="584775"/>
            <a:chOff x="1672046" y="3156206"/>
            <a:chExt cx="4036422" cy="584775"/>
          </a:xfrm>
        </p:grpSpPr>
        <p:sp>
          <p:nvSpPr>
            <p:cNvPr id="77" name="Oval 76"/>
            <p:cNvSpPr/>
            <p:nvPr/>
          </p:nvSpPr>
          <p:spPr>
            <a:xfrm>
              <a:off x="1672046" y="3252651"/>
              <a:ext cx="391885" cy="391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403566" y="3156206"/>
              <a:ext cx="33049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Open</a:t>
              </a:r>
              <a:endParaRPr lang="en-US" sz="3200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502130" y="2186540"/>
            <a:ext cx="4036422" cy="584775"/>
            <a:chOff x="1672046" y="3156206"/>
            <a:chExt cx="4036422" cy="584775"/>
          </a:xfrm>
        </p:grpSpPr>
        <p:sp>
          <p:nvSpPr>
            <p:cNvPr id="80" name="Oval 79"/>
            <p:cNvSpPr/>
            <p:nvPr/>
          </p:nvSpPr>
          <p:spPr>
            <a:xfrm>
              <a:off x="1672046" y="3332460"/>
              <a:ext cx="391885" cy="391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403566" y="3156206"/>
              <a:ext cx="33049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Closed</a:t>
              </a:r>
              <a:endParaRPr lang="en-US" sz="3200" dirty="0"/>
            </a:p>
          </p:txBody>
        </p:sp>
      </p:grpSp>
      <p:sp>
        <p:nvSpPr>
          <p:cNvPr id="82" name="Oval 81"/>
          <p:cNvSpPr/>
          <p:nvPr/>
        </p:nvSpPr>
        <p:spPr>
          <a:xfrm>
            <a:off x="5059680" y="2429732"/>
            <a:ext cx="287383" cy="235131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62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71600" y="2091899"/>
            <a:ext cx="3252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 smtClean="0">
                <a:solidFill>
                  <a:prstClr val="black"/>
                </a:solidFill>
                <a:latin typeface="Franklin Gothic Book" panose="020B0503020102020204"/>
              </a:rPr>
              <a:t>Week End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60276" y="3744686"/>
            <a:ext cx="5364263" cy="901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1600" y="3744686"/>
            <a:ext cx="4010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Opening</a:t>
            </a:r>
            <a:r>
              <a:rPr kumimoji="0" lang="en-US" sz="4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 Time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227695" y="318882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191B0E"/>
                </a:solidFill>
                <a:latin typeface="Franklin Gothic Book" panose="020B0503020102020204"/>
              </a:rPr>
              <a:t>Add </a:t>
            </a:r>
            <a:r>
              <a:rPr lang="en-US" dirty="0" smtClean="0">
                <a:solidFill>
                  <a:srgbClr val="191B0E"/>
                </a:solidFill>
                <a:latin typeface="Franklin Gothic Book" panose="020B0503020102020204"/>
              </a:rPr>
              <a:t>Schedule of week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j-ea"/>
              <a:cs typeface="+mj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64777" y="5177246"/>
            <a:ext cx="5277394" cy="901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8354" y="5177246"/>
            <a:ext cx="3775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noProof="0" dirty="0" smtClean="0">
                <a:solidFill>
                  <a:prstClr val="black"/>
                </a:solidFill>
                <a:latin typeface="Franklin Gothic Book" panose="020B0503020102020204"/>
              </a:rPr>
              <a:t>Closing Time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95406" y="3872188"/>
            <a:ext cx="444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08 : 00 AM</a:t>
            </a:r>
            <a:endParaRPr lang="en-US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5695406" y="5304748"/>
            <a:ext cx="444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</a:t>
            </a:r>
            <a:r>
              <a:rPr lang="en-US" sz="3600" dirty="0" smtClean="0"/>
              <a:t>09 : 00 PM</a:t>
            </a:r>
            <a:endParaRPr lang="en-US" sz="3600" dirty="0"/>
          </a:p>
        </p:txBody>
      </p:sp>
      <p:sp>
        <p:nvSpPr>
          <p:cNvPr id="2" name="Plus 1"/>
          <p:cNvSpPr/>
          <p:nvPr/>
        </p:nvSpPr>
        <p:spPr>
          <a:xfrm>
            <a:off x="10972800" y="5146094"/>
            <a:ext cx="757646" cy="86214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ular Callout 2"/>
          <p:cNvSpPr/>
          <p:nvPr/>
        </p:nvSpPr>
        <p:spPr>
          <a:xfrm flipH="1" flipV="1">
            <a:off x="9705703" y="6175211"/>
            <a:ext cx="2312126" cy="666206"/>
          </a:xfrm>
          <a:prstGeom prst="wedgeRect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705703" y="6309360"/>
            <a:ext cx="2312126" cy="4310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 More Options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046214" y="3772233"/>
            <a:ext cx="814860" cy="80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1107477" y="3758459"/>
            <a:ext cx="753597" cy="803449"/>
            <a:chOff x="9209314" y="5422293"/>
            <a:chExt cx="653143" cy="495181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9209314" y="5669280"/>
              <a:ext cx="261257" cy="24819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9470571" y="5546390"/>
              <a:ext cx="391886" cy="37108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9470571" y="5422293"/>
              <a:ext cx="391886" cy="37108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9209314" y="5546389"/>
              <a:ext cx="248194" cy="197399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Rectangular Callout 25"/>
          <p:cNvSpPr/>
          <p:nvPr/>
        </p:nvSpPr>
        <p:spPr>
          <a:xfrm flipH="1">
            <a:off x="9668476" y="3062826"/>
            <a:ext cx="2312126" cy="666206"/>
          </a:xfrm>
          <a:prstGeom prst="wedgeRect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668476" y="3196133"/>
            <a:ext cx="2312126" cy="4310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Exact Time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831874" y="313509"/>
            <a:ext cx="4794069" cy="79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080988" y="351749"/>
            <a:ext cx="6061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Upload		Download</a:t>
            </a:r>
            <a:endParaRPr lang="en-US" sz="3600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9030789" y="261257"/>
            <a:ext cx="0" cy="9013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ular Callout 34"/>
          <p:cNvSpPr/>
          <p:nvPr/>
        </p:nvSpPr>
        <p:spPr>
          <a:xfrm flipH="1" flipV="1">
            <a:off x="8625841" y="1249125"/>
            <a:ext cx="3039291" cy="666206"/>
          </a:xfrm>
          <a:prstGeom prst="wedgeRect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625841" y="1383274"/>
            <a:ext cx="3039291" cy="4310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Upload/Download Exce</a:t>
            </a:r>
            <a:r>
              <a:rPr lang="en-US" dirty="0"/>
              <a:t>l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007430" y="2251603"/>
            <a:ext cx="4036422" cy="584775"/>
            <a:chOff x="1672046" y="3156206"/>
            <a:chExt cx="4036422" cy="584775"/>
          </a:xfrm>
        </p:grpSpPr>
        <p:sp>
          <p:nvSpPr>
            <p:cNvPr id="41" name="Oval 40"/>
            <p:cNvSpPr/>
            <p:nvPr/>
          </p:nvSpPr>
          <p:spPr>
            <a:xfrm>
              <a:off x="1672046" y="3252651"/>
              <a:ext cx="391885" cy="391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403566" y="3156206"/>
              <a:ext cx="33049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Open</a:t>
              </a:r>
              <a:endParaRPr lang="en-US" sz="32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502130" y="2186540"/>
            <a:ext cx="4036422" cy="584775"/>
            <a:chOff x="1672046" y="3156206"/>
            <a:chExt cx="4036422" cy="584775"/>
          </a:xfrm>
        </p:grpSpPr>
        <p:sp>
          <p:nvSpPr>
            <p:cNvPr id="44" name="Oval 43"/>
            <p:cNvSpPr/>
            <p:nvPr/>
          </p:nvSpPr>
          <p:spPr>
            <a:xfrm>
              <a:off x="1672046" y="3332460"/>
              <a:ext cx="391885" cy="391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403566" y="3156206"/>
              <a:ext cx="33049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Closed</a:t>
              </a:r>
              <a:endParaRPr lang="en-US" sz="3200" dirty="0"/>
            </a:p>
          </p:txBody>
        </p:sp>
      </p:grpSp>
      <p:sp>
        <p:nvSpPr>
          <p:cNvPr id="46" name="Oval 45"/>
          <p:cNvSpPr/>
          <p:nvPr/>
        </p:nvSpPr>
        <p:spPr>
          <a:xfrm>
            <a:off x="5059680" y="2429732"/>
            <a:ext cx="287383" cy="235131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81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1084" y="2091899"/>
            <a:ext cx="4441373" cy="901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2091899"/>
            <a:ext cx="3252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 smtClean="0">
                <a:solidFill>
                  <a:prstClr val="black"/>
                </a:solidFill>
                <a:latin typeface="Franklin Gothic Book" panose="020B0503020102020204"/>
              </a:rPr>
              <a:t>Date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098088" y="320675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191B0E"/>
                </a:solidFill>
                <a:latin typeface="Franklin Gothic Book" panose="020B0503020102020204"/>
              </a:rPr>
              <a:t>Create </a:t>
            </a:r>
            <a:r>
              <a:rPr lang="en-US" dirty="0" smtClean="0">
                <a:solidFill>
                  <a:srgbClr val="191B0E"/>
                </a:solidFill>
                <a:latin typeface="Franklin Gothic Book" panose="020B0503020102020204"/>
              </a:rPr>
              <a:t>Extra Schedule</a:t>
            </a:r>
            <a:r>
              <a:rPr lang="en-US" dirty="0" smtClean="0">
                <a:solidFill>
                  <a:srgbClr val="191B0E"/>
                </a:solidFill>
                <a:latin typeface="Franklin Gothic Book" panose="020B0503020102020204"/>
              </a:rPr>
              <a:t>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64777" y="2209032"/>
            <a:ext cx="6061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</a:t>
            </a:r>
            <a:r>
              <a:rPr lang="en-US" sz="3600" dirty="0" smtClean="0"/>
              <a:t>3/05/2016</a:t>
            </a:r>
            <a:endParaRPr lang="en-US" sz="3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330039"/>
              </p:ext>
            </p:extLst>
          </p:nvPr>
        </p:nvGraphicFramePr>
        <p:xfrm>
          <a:off x="1500777" y="4187852"/>
          <a:ext cx="10412548" cy="2129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166">
                  <a:extLst>
                    <a:ext uri="{9D8B030D-6E8A-4147-A177-3AD203B41FA5}">
                      <a16:colId xmlns:a16="http://schemas.microsoft.com/office/drawing/2014/main" val="3579608427"/>
                    </a:ext>
                  </a:extLst>
                </a:gridCol>
                <a:gridCol w="9431382">
                  <a:extLst>
                    <a:ext uri="{9D8B030D-6E8A-4147-A177-3AD203B41FA5}">
                      <a16:colId xmlns:a16="http://schemas.microsoft.com/office/drawing/2014/main" val="3320751322"/>
                    </a:ext>
                  </a:extLst>
                </a:gridCol>
              </a:tblGrid>
              <a:tr h="532298"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Questions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39420"/>
                  </a:ext>
                </a:extLst>
              </a:tr>
              <a:tr h="5322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Sunday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106036"/>
                  </a:ext>
                </a:extLst>
              </a:tr>
              <a:tr h="5322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Monday</a:t>
                      </a:r>
                      <a:endParaRPr lang="en-US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976638"/>
                  </a:ext>
                </a:extLst>
              </a:tr>
              <a:tr h="5322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Tuesday</a:t>
                      </a:r>
                      <a:endParaRPr lang="en-US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851888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1689723" y="4726282"/>
            <a:ext cx="391886" cy="404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741713" y="4728789"/>
            <a:ext cx="378823" cy="420518"/>
            <a:chOff x="9209314" y="5422293"/>
            <a:chExt cx="653143" cy="495181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209314" y="5669280"/>
              <a:ext cx="261257" cy="24819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9470571" y="5546390"/>
              <a:ext cx="391886" cy="37108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9470571" y="5422293"/>
              <a:ext cx="391886" cy="37108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209314" y="5546389"/>
              <a:ext cx="248194" cy="197399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Rectangular Callout 29"/>
          <p:cNvSpPr/>
          <p:nvPr/>
        </p:nvSpPr>
        <p:spPr>
          <a:xfrm flipH="1" flipV="1">
            <a:off x="9353006" y="5289655"/>
            <a:ext cx="2312126" cy="666206"/>
          </a:xfrm>
          <a:prstGeom prst="wedgeRect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353006" y="5360024"/>
            <a:ext cx="2312126" cy="62133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Will be </a:t>
            </a:r>
            <a:r>
              <a:rPr lang="en-US" dirty="0" smtClean="0"/>
              <a:t>in following month/weeks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728387" y="5307594"/>
            <a:ext cx="391886" cy="404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719680" y="5865395"/>
            <a:ext cx="391886" cy="404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 rot="5400000">
            <a:off x="10302241" y="5515037"/>
            <a:ext cx="413657" cy="1604898"/>
            <a:chOff x="1789611" y="3288574"/>
            <a:chExt cx="413657" cy="1604898"/>
          </a:xfrm>
        </p:grpSpPr>
        <p:sp>
          <p:nvSpPr>
            <p:cNvPr id="40" name="Rectangle 39"/>
            <p:cNvSpPr/>
            <p:nvPr/>
          </p:nvSpPr>
          <p:spPr>
            <a:xfrm>
              <a:off x="1789611" y="3288574"/>
              <a:ext cx="391886" cy="404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789611" y="3835605"/>
              <a:ext cx="391886" cy="404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811382" y="4488522"/>
              <a:ext cx="391886" cy="404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ular Callout 6"/>
          <p:cNvSpPr/>
          <p:nvPr/>
        </p:nvSpPr>
        <p:spPr>
          <a:xfrm>
            <a:off x="9759332" y="6110658"/>
            <a:ext cx="299528" cy="370115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Rectangular Callout 45"/>
          <p:cNvSpPr/>
          <p:nvPr/>
        </p:nvSpPr>
        <p:spPr>
          <a:xfrm>
            <a:off x="10399760" y="6132429"/>
            <a:ext cx="299528" cy="370115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7" name="Rectangular Callout 46"/>
          <p:cNvSpPr/>
          <p:nvPr/>
        </p:nvSpPr>
        <p:spPr>
          <a:xfrm>
            <a:off x="10968051" y="6121543"/>
            <a:ext cx="299528" cy="370115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421084" y="3065318"/>
            <a:ext cx="4441373" cy="901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371600" y="3065318"/>
            <a:ext cx="3252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noProof="0" dirty="0" smtClean="0">
                <a:solidFill>
                  <a:prstClr val="black"/>
                </a:solidFill>
                <a:latin typeface="Franklin Gothic Book" panose="020B0503020102020204"/>
              </a:rPr>
              <a:t>Time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564777" y="3182451"/>
            <a:ext cx="6061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01   Hour		30   Min</a:t>
            </a:r>
            <a:endParaRPr lang="en-US" sz="360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6309360" y="3065318"/>
            <a:ext cx="0" cy="9013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702732" y="3065317"/>
            <a:ext cx="0" cy="9013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625841" y="3030147"/>
            <a:ext cx="0" cy="9013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831874" y="313509"/>
            <a:ext cx="4794069" cy="79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080988" y="351749"/>
            <a:ext cx="6061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Upload		Download</a:t>
            </a:r>
            <a:endParaRPr lang="en-US" sz="3600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9030789" y="261257"/>
            <a:ext cx="0" cy="9013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ular Callout 56"/>
          <p:cNvSpPr/>
          <p:nvPr/>
        </p:nvSpPr>
        <p:spPr>
          <a:xfrm flipH="1" flipV="1">
            <a:off x="8625841" y="1249125"/>
            <a:ext cx="3039291" cy="666206"/>
          </a:xfrm>
          <a:prstGeom prst="wedgeRect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625841" y="1383274"/>
            <a:ext cx="3039291" cy="4310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Upload/Download Exce</a:t>
            </a:r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231779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for wait &lt;Count&gt; 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776549" y="2171700"/>
            <a:ext cx="4036422" cy="584775"/>
            <a:chOff x="1672046" y="3156206"/>
            <a:chExt cx="4036422" cy="584775"/>
          </a:xfrm>
        </p:grpSpPr>
        <p:sp>
          <p:nvSpPr>
            <p:cNvPr id="4" name="Oval 3"/>
            <p:cNvSpPr/>
            <p:nvPr/>
          </p:nvSpPr>
          <p:spPr>
            <a:xfrm>
              <a:off x="1672046" y="3252651"/>
              <a:ext cx="391885" cy="391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03566" y="3156206"/>
              <a:ext cx="33049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15 </a:t>
              </a:r>
              <a:r>
                <a:rPr lang="en-US" sz="3200" dirty="0"/>
                <a:t>Minutes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776549" y="2757907"/>
            <a:ext cx="4036422" cy="584775"/>
            <a:chOff x="1672046" y="3156206"/>
            <a:chExt cx="4036422" cy="584775"/>
          </a:xfrm>
        </p:grpSpPr>
        <p:sp>
          <p:nvSpPr>
            <p:cNvPr id="12" name="Oval 11"/>
            <p:cNvSpPr/>
            <p:nvPr/>
          </p:nvSpPr>
          <p:spPr>
            <a:xfrm>
              <a:off x="1672046" y="3252651"/>
              <a:ext cx="391885" cy="391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03566" y="3156206"/>
              <a:ext cx="33049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 </a:t>
              </a:r>
              <a:r>
                <a:rPr lang="en-US" sz="3200" dirty="0" smtClean="0"/>
                <a:t>30 </a:t>
              </a:r>
              <a:r>
                <a:rPr lang="en-US" sz="3200" dirty="0"/>
                <a:t>Minutes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776549" y="3414104"/>
            <a:ext cx="4036422" cy="584775"/>
            <a:chOff x="1672046" y="3156206"/>
            <a:chExt cx="4036422" cy="584775"/>
          </a:xfrm>
        </p:grpSpPr>
        <p:sp>
          <p:nvSpPr>
            <p:cNvPr id="15" name="Oval 14"/>
            <p:cNvSpPr/>
            <p:nvPr/>
          </p:nvSpPr>
          <p:spPr>
            <a:xfrm>
              <a:off x="1672046" y="3252651"/>
              <a:ext cx="391885" cy="391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03566" y="3156206"/>
              <a:ext cx="33049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 </a:t>
              </a:r>
              <a:r>
                <a:rPr lang="en-US" sz="3200" dirty="0" smtClean="0"/>
                <a:t>45 </a:t>
              </a:r>
              <a:r>
                <a:rPr lang="en-US" sz="3200" dirty="0"/>
                <a:t>Minutes</a:t>
              </a:r>
              <a:endParaRPr lang="en-US" sz="3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776549" y="3977108"/>
            <a:ext cx="4036422" cy="584775"/>
            <a:chOff x="1672046" y="3156206"/>
            <a:chExt cx="4036422" cy="584775"/>
          </a:xfrm>
        </p:grpSpPr>
        <p:sp>
          <p:nvSpPr>
            <p:cNvPr id="21" name="Oval 20"/>
            <p:cNvSpPr/>
            <p:nvPr/>
          </p:nvSpPr>
          <p:spPr>
            <a:xfrm>
              <a:off x="1672046" y="3332460"/>
              <a:ext cx="391885" cy="3918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03566" y="3156206"/>
              <a:ext cx="33049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 60 Minutes</a:t>
              </a:r>
              <a:endParaRPr lang="en-US" sz="3200" dirty="0"/>
            </a:p>
          </p:txBody>
        </p:sp>
      </p:grpSp>
      <p:sp>
        <p:nvSpPr>
          <p:cNvPr id="23" name="Oval 22"/>
          <p:cNvSpPr/>
          <p:nvPr/>
        </p:nvSpPr>
        <p:spPr>
          <a:xfrm>
            <a:off x="1828799" y="4231739"/>
            <a:ext cx="287383" cy="235131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518365" y="2628922"/>
            <a:ext cx="4794069" cy="79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622869" y="2667162"/>
            <a:ext cx="4689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</a:t>
            </a:r>
            <a:r>
              <a:rPr lang="en-US" sz="3600" dirty="0" smtClean="0"/>
              <a:t>Decline</a:t>
            </a:r>
            <a:r>
              <a:rPr lang="en-US" sz="3600" dirty="0" smtClean="0"/>
              <a:t>		</a:t>
            </a:r>
            <a:r>
              <a:rPr lang="en-US" sz="3600" dirty="0" smtClean="0"/>
              <a:t>Accept</a:t>
            </a:r>
            <a:endParaRPr lang="en-US" sz="3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8717280" y="2576670"/>
            <a:ext cx="0" cy="9013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ular Callout 25"/>
          <p:cNvSpPr/>
          <p:nvPr/>
        </p:nvSpPr>
        <p:spPr>
          <a:xfrm flipH="1" flipV="1">
            <a:off x="8312332" y="3564538"/>
            <a:ext cx="3039291" cy="666206"/>
          </a:xfrm>
          <a:prstGeom prst="wedgeRect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8312332" y="3698687"/>
            <a:ext cx="3039291" cy="4310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Decline</a:t>
            </a:r>
            <a:r>
              <a:rPr lang="en-US" dirty="0" smtClean="0"/>
              <a:t>/Accept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73455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123</TotalTime>
  <Words>306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Franklin Gothic Book</vt:lpstr>
      <vt:lpstr>Crop</vt:lpstr>
      <vt:lpstr>Furlenco  NightOwl</vt:lpstr>
      <vt:lpstr>Why we need this architecture?</vt:lpstr>
      <vt:lpstr>Edward de Bono? why he is here?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Request for wait &lt;Count&gt;  </vt:lpstr>
      <vt:lpstr>There is more of UI part </vt:lpstr>
      <vt:lpstr>Future Scope</vt:lpstr>
      <vt:lpstr>Features of application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Chemistry Classes</dc:title>
  <dc:creator>Jay Kumar Patil</dc:creator>
  <cp:lastModifiedBy>Jay Kumar Patil</cp:lastModifiedBy>
  <cp:revision>16</cp:revision>
  <dcterms:created xsi:type="dcterms:W3CDTF">2016-03-01T17:54:43Z</dcterms:created>
  <dcterms:modified xsi:type="dcterms:W3CDTF">2016-03-12T21:57:35Z</dcterms:modified>
</cp:coreProperties>
</file>