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460" r:id="rId2"/>
    <p:sldId id="3472" r:id="rId3"/>
    <p:sldId id="3474" r:id="rId4"/>
    <p:sldId id="3475" r:id="rId5"/>
    <p:sldId id="3477" r:id="rId6"/>
    <p:sldId id="3478" r:id="rId7"/>
    <p:sldId id="3471" r:id="rId8"/>
    <p:sldId id="342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27BFE-52A2-4837-A0D0-D821D840B30B}" v="276" dt="2024-09-26T07:41:41.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1BE0A-C3CB-4716-AB96-AD8C1F9F55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E6BEB4-4BEF-49DC-AF2E-576834A909ED}">
      <dgm:prSet/>
      <dgm:spPr/>
      <dgm:t>
        <a:bodyPr/>
        <a:lstStyle/>
        <a:p>
          <a:pPr>
            <a:lnSpc>
              <a:spcPct val="100000"/>
            </a:lnSpc>
          </a:pPr>
          <a:r>
            <a:rPr lang="en-US" dirty="0"/>
            <a:t>Name: Jay Patil</a:t>
          </a:r>
        </a:p>
      </dgm:t>
    </dgm:pt>
    <dgm:pt modelId="{357DB2CD-539B-42D4-A1EA-F7F755C62596}" type="parTrans" cxnId="{ECF19628-18A4-4058-AD8A-AB72A5DE3A77}">
      <dgm:prSet/>
      <dgm:spPr/>
      <dgm:t>
        <a:bodyPr/>
        <a:lstStyle/>
        <a:p>
          <a:endParaRPr lang="en-US"/>
        </a:p>
      </dgm:t>
    </dgm:pt>
    <dgm:pt modelId="{515C62B7-3B09-44F1-BCEB-0C43ADFA8955}" type="sibTrans" cxnId="{ECF19628-18A4-4058-AD8A-AB72A5DE3A77}">
      <dgm:prSet/>
      <dgm:spPr/>
      <dgm:t>
        <a:bodyPr/>
        <a:lstStyle/>
        <a:p>
          <a:endParaRPr lang="en-US"/>
        </a:p>
      </dgm:t>
    </dgm:pt>
    <dgm:pt modelId="{4207FAC2-2E32-4F9E-B40A-63D1E4044598}">
      <dgm:prSet/>
      <dgm:spPr>
        <a:ln>
          <a:noFill/>
        </a:ln>
      </dgm:spPr>
      <dgm:t>
        <a:bodyPr/>
        <a:lstStyle/>
        <a:p>
          <a:r>
            <a:rPr lang="en-US" dirty="0"/>
            <a:t>Email Id:  patilj446@gmail.com</a:t>
          </a:r>
          <a:endParaRPr lang="en-US" dirty="0">
            <a:solidFill>
              <a:schemeClr val="bg1"/>
            </a:solidFill>
          </a:endParaRPr>
        </a:p>
      </dgm:t>
    </dgm:pt>
    <dgm:pt modelId="{3913EA2D-B2E0-415B-B448-73D668962711}" type="parTrans" cxnId="{9F4A4DB6-0A11-4462-B9D5-43EE55B7118D}">
      <dgm:prSet/>
      <dgm:spPr/>
      <dgm:t>
        <a:bodyPr/>
        <a:lstStyle/>
        <a:p>
          <a:endParaRPr lang="en-US"/>
        </a:p>
      </dgm:t>
    </dgm:pt>
    <dgm:pt modelId="{3754FF19-1C0A-42A9-9791-5802D4CD96FF}" type="sibTrans" cxnId="{9F4A4DB6-0A11-4462-B9D5-43EE55B7118D}">
      <dgm:prSet/>
      <dgm:spPr/>
      <dgm:t>
        <a:bodyPr/>
        <a:lstStyle/>
        <a:p>
          <a:endParaRPr lang="en-US"/>
        </a:p>
      </dgm:t>
    </dgm:pt>
    <dgm:pt modelId="{B687A22B-84BE-49B5-9865-E8353FF4D2CF}">
      <dgm:prSet/>
      <dgm:spPr/>
      <dgm:t>
        <a:bodyPr/>
        <a:lstStyle/>
        <a:p>
          <a:pPr>
            <a:lnSpc>
              <a:spcPct val="100000"/>
            </a:lnSpc>
          </a:pPr>
          <a:r>
            <a:rPr lang="en-US" dirty="0"/>
            <a:t>Contact No: 9372667954</a:t>
          </a:r>
        </a:p>
      </dgm:t>
    </dgm:pt>
    <dgm:pt modelId="{9348E2D9-C322-43B6-81BB-68456AE3E2A3}" type="parTrans" cxnId="{3D0B2F77-5F50-400F-BD0A-3E7F40D83B87}">
      <dgm:prSet/>
      <dgm:spPr/>
      <dgm:t>
        <a:bodyPr/>
        <a:lstStyle/>
        <a:p>
          <a:endParaRPr lang="en-US"/>
        </a:p>
      </dgm:t>
    </dgm:pt>
    <dgm:pt modelId="{9B2FF502-C14D-4F8B-B710-D200173C549F}" type="sibTrans" cxnId="{3D0B2F77-5F50-400F-BD0A-3E7F40D83B87}">
      <dgm:prSet/>
      <dgm:spPr/>
      <dgm:t>
        <a:bodyPr/>
        <a:lstStyle/>
        <a:p>
          <a:endParaRPr lang="en-US"/>
        </a:p>
      </dgm:t>
    </dgm:pt>
    <dgm:pt modelId="{82B71270-F96E-4BD0-803C-1116EDBC2C8C}">
      <dgm:prSet/>
      <dgm:spPr/>
      <dgm:t>
        <a:bodyPr/>
        <a:lstStyle/>
        <a:p>
          <a:r>
            <a:rPr lang="en-US" dirty="0" err="1"/>
            <a:t>Github</a:t>
          </a:r>
          <a:r>
            <a:rPr lang="en-US" dirty="0"/>
            <a:t> Account:  </a:t>
          </a:r>
          <a:r>
            <a:rPr lang="en-IN" dirty="0"/>
            <a:t>https://github.com/jaypatil03</a:t>
          </a:r>
          <a:endParaRPr lang="en-US" dirty="0">
            <a:solidFill>
              <a:schemeClr val="bg1"/>
            </a:solidFill>
          </a:endParaRPr>
        </a:p>
      </dgm:t>
    </dgm:pt>
    <dgm:pt modelId="{455DB0CC-B2DA-4EFB-8461-96A74F9DE10E}" type="parTrans" cxnId="{FD2270BE-F61B-4244-9703-C1BB2894C534}">
      <dgm:prSet/>
      <dgm:spPr/>
      <dgm:t>
        <a:bodyPr/>
        <a:lstStyle/>
        <a:p>
          <a:endParaRPr lang="en-US"/>
        </a:p>
      </dgm:t>
    </dgm:pt>
    <dgm:pt modelId="{30023E9E-BF30-4883-909E-DFE4B197EF91}" type="sibTrans" cxnId="{FD2270BE-F61B-4244-9703-C1BB2894C534}">
      <dgm:prSet/>
      <dgm:spPr/>
      <dgm:t>
        <a:bodyPr/>
        <a:lstStyle/>
        <a:p>
          <a:endParaRPr lang="en-US"/>
        </a:p>
      </dgm:t>
    </dgm:pt>
    <dgm:pt modelId="{EC97B3A0-9996-4752-82B1-1045AB1F2E0C}">
      <dgm:prSet/>
      <dgm:spPr/>
      <dgm:t>
        <a:bodyPr/>
        <a:lstStyle/>
        <a:p>
          <a:pPr>
            <a:lnSpc>
              <a:spcPct val="100000"/>
            </a:lnSpc>
          </a:pPr>
          <a:r>
            <a:rPr lang="en-US" dirty="0"/>
            <a:t>Topic: AI powered flowchart creator (text-to-flowchart)</a:t>
          </a:r>
        </a:p>
      </dgm:t>
    </dgm:pt>
    <dgm:pt modelId="{1D9E5FAC-FEA2-44C0-8176-393EA90D0E33}" type="parTrans" cxnId="{423C436D-B48E-4C16-8480-76CCCBD7CA93}">
      <dgm:prSet/>
      <dgm:spPr/>
      <dgm:t>
        <a:bodyPr/>
        <a:lstStyle/>
        <a:p>
          <a:endParaRPr lang="en-US"/>
        </a:p>
      </dgm:t>
    </dgm:pt>
    <dgm:pt modelId="{D53C431E-9C32-484F-8984-F11D48054752}" type="sibTrans" cxnId="{423C436D-B48E-4C16-8480-76CCCBD7CA93}">
      <dgm:prSet/>
      <dgm:spPr/>
      <dgm:t>
        <a:bodyPr/>
        <a:lstStyle/>
        <a:p>
          <a:endParaRPr lang="en-US"/>
        </a:p>
      </dgm:t>
    </dgm:pt>
    <dgm:pt modelId="{BB4288F1-EFC7-474E-B0DC-C64AED05A3D0}">
      <dgm:prSet/>
      <dgm:spPr/>
      <dgm:t>
        <a:bodyPr/>
        <a:lstStyle/>
        <a:p>
          <a:pPr>
            <a:lnSpc>
              <a:spcPct val="100000"/>
            </a:lnSpc>
          </a:pPr>
          <a:r>
            <a:rPr lang="en-US" dirty="0"/>
            <a:t>College:  MPSTME</a:t>
          </a:r>
        </a:p>
      </dgm:t>
    </dgm:pt>
    <dgm:pt modelId="{D574F96D-9F88-4CEF-84D5-B3352336067A}" type="parTrans" cxnId="{9A1B800F-DF58-439C-9461-AEBFB74FE08D}">
      <dgm:prSet/>
      <dgm:spPr/>
      <dgm:t>
        <a:bodyPr/>
        <a:lstStyle/>
        <a:p>
          <a:endParaRPr lang="en-IN"/>
        </a:p>
      </dgm:t>
    </dgm:pt>
    <dgm:pt modelId="{BF7C9B31-F66F-4FD4-87FB-5B08D119DB85}" type="sibTrans" cxnId="{9A1B800F-DF58-439C-9461-AEBFB74FE08D}">
      <dgm:prSet/>
      <dgm:spPr/>
      <dgm:t>
        <a:bodyPr/>
        <a:lstStyle/>
        <a:p>
          <a:endParaRPr lang="en-IN"/>
        </a:p>
      </dgm:t>
    </dgm:pt>
    <dgm:pt modelId="{7B08EFD8-3894-4459-A032-B4B561DE8A09}">
      <dgm:prSet/>
      <dgm:spPr/>
      <dgm:t>
        <a:bodyPr/>
        <a:lstStyle/>
        <a:p>
          <a:pPr>
            <a:lnSpc>
              <a:spcPct val="100000"/>
            </a:lnSpc>
          </a:pPr>
          <a:r>
            <a:rPr lang="en-US" dirty="0"/>
            <a:t>Student Id: 70092100114</a:t>
          </a:r>
        </a:p>
      </dgm:t>
    </dgm:pt>
    <dgm:pt modelId="{DB10B87E-6412-4151-8CF3-3DDE49F34148}" type="parTrans" cxnId="{786CAD39-0719-4C7C-BFE9-5F6403271E23}">
      <dgm:prSet/>
      <dgm:spPr/>
      <dgm:t>
        <a:bodyPr/>
        <a:lstStyle/>
        <a:p>
          <a:endParaRPr lang="en-IN"/>
        </a:p>
      </dgm:t>
    </dgm:pt>
    <dgm:pt modelId="{0CFBEAF6-C440-4222-AED6-2A0A7BA1DA49}" type="sibTrans" cxnId="{786CAD39-0719-4C7C-BFE9-5F6403271E23}">
      <dgm:prSet/>
      <dgm:spPr/>
      <dgm:t>
        <a:bodyPr/>
        <a:lstStyle/>
        <a:p>
          <a:endParaRPr lang="en-IN"/>
        </a:p>
      </dgm:t>
    </dgm:pt>
    <dgm:pt modelId="{B0ED103D-1E70-4793-922B-A692B243DD9A}">
      <dgm:prSet/>
      <dgm:spPr/>
      <dgm:t>
        <a:bodyPr/>
        <a:lstStyle/>
        <a:p>
          <a:r>
            <a:rPr lang="en-US" dirty="0">
              <a:solidFill>
                <a:schemeClr val="bg1"/>
              </a:solidFill>
            </a:rPr>
            <a:t>Repo Link:  </a:t>
          </a:r>
          <a:r>
            <a:rPr lang="en-IN" dirty="0">
              <a:solidFill>
                <a:schemeClr val="bg1"/>
              </a:solidFill>
            </a:rPr>
            <a:t>https://github.com/jaypatil03/as-LNRS_HACKATHON_JAY_PATIL</a:t>
          </a:r>
          <a:endParaRPr lang="en-US" dirty="0">
            <a:solidFill>
              <a:schemeClr val="bg1"/>
            </a:solidFill>
          </a:endParaRPr>
        </a:p>
      </dgm:t>
    </dgm:pt>
    <dgm:pt modelId="{5A959732-5788-413C-9D96-A02CF61F7E8B}" type="parTrans" cxnId="{CC0934A4-BB77-4042-866C-E9698302993E}">
      <dgm:prSet/>
      <dgm:spPr/>
      <dgm:t>
        <a:bodyPr/>
        <a:lstStyle/>
        <a:p>
          <a:endParaRPr lang="en-IN"/>
        </a:p>
      </dgm:t>
    </dgm:pt>
    <dgm:pt modelId="{32B6F8AA-89F8-4ECC-A7CE-A792834B7BDD}" type="sibTrans" cxnId="{CC0934A4-BB77-4042-866C-E9698302993E}">
      <dgm:prSet/>
      <dgm:spPr/>
      <dgm:t>
        <a:bodyPr/>
        <a:lstStyle/>
        <a:p>
          <a:endParaRPr lang="en-IN"/>
        </a:p>
      </dgm:t>
    </dgm:pt>
    <dgm:pt modelId="{63A72396-9862-4149-AF86-30AA35A44052}" type="pres">
      <dgm:prSet presAssocID="{7701BE0A-C3CB-4716-AB96-AD8C1F9F55B4}" presName="linear" presStyleCnt="0">
        <dgm:presLayoutVars>
          <dgm:animLvl val="lvl"/>
          <dgm:resizeHandles val="exact"/>
        </dgm:presLayoutVars>
      </dgm:prSet>
      <dgm:spPr/>
    </dgm:pt>
    <dgm:pt modelId="{5548ED75-76B2-406B-B75B-A15C4171C0B3}" type="pres">
      <dgm:prSet presAssocID="{B2E6BEB4-4BEF-49DC-AF2E-576834A909ED}" presName="parentText" presStyleLbl="node1" presStyleIdx="0" presStyleCnt="8">
        <dgm:presLayoutVars>
          <dgm:chMax val="0"/>
          <dgm:bulletEnabled val="1"/>
        </dgm:presLayoutVars>
      </dgm:prSet>
      <dgm:spPr/>
    </dgm:pt>
    <dgm:pt modelId="{4DAA64AD-CCE3-4A41-844B-7413F7106FA7}" type="pres">
      <dgm:prSet presAssocID="{515C62B7-3B09-44F1-BCEB-0C43ADFA8955}" presName="spacer" presStyleCnt="0"/>
      <dgm:spPr/>
    </dgm:pt>
    <dgm:pt modelId="{994E0F4C-DABB-4ABE-952F-3C71A3DA4759}" type="pres">
      <dgm:prSet presAssocID="{4207FAC2-2E32-4F9E-B40A-63D1E4044598}" presName="parentText" presStyleLbl="node1" presStyleIdx="1" presStyleCnt="8">
        <dgm:presLayoutVars>
          <dgm:chMax val="0"/>
          <dgm:bulletEnabled val="1"/>
        </dgm:presLayoutVars>
      </dgm:prSet>
      <dgm:spPr/>
    </dgm:pt>
    <dgm:pt modelId="{6BB71D20-C060-4CEC-8EC6-C2FBD1E23510}" type="pres">
      <dgm:prSet presAssocID="{3754FF19-1C0A-42A9-9791-5802D4CD96FF}" presName="spacer" presStyleCnt="0"/>
      <dgm:spPr/>
    </dgm:pt>
    <dgm:pt modelId="{EE296C0C-54D6-417E-9124-B37C69D53C88}" type="pres">
      <dgm:prSet presAssocID="{B687A22B-84BE-49B5-9865-E8353FF4D2CF}" presName="parentText" presStyleLbl="node1" presStyleIdx="2" presStyleCnt="8">
        <dgm:presLayoutVars>
          <dgm:chMax val="0"/>
          <dgm:bulletEnabled val="1"/>
        </dgm:presLayoutVars>
      </dgm:prSet>
      <dgm:spPr/>
    </dgm:pt>
    <dgm:pt modelId="{ED60F8D6-DE74-452D-B177-06DFCDBED345}" type="pres">
      <dgm:prSet presAssocID="{9B2FF502-C14D-4F8B-B710-D200173C549F}" presName="spacer" presStyleCnt="0"/>
      <dgm:spPr/>
    </dgm:pt>
    <dgm:pt modelId="{3C993390-B9E1-4D81-85EE-BDE307F07A98}" type="pres">
      <dgm:prSet presAssocID="{82B71270-F96E-4BD0-803C-1116EDBC2C8C}" presName="parentText" presStyleLbl="node1" presStyleIdx="3" presStyleCnt="8">
        <dgm:presLayoutVars>
          <dgm:chMax val="0"/>
          <dgm:bulletEnabled val="1"/>
        </dgm:presLayoutVars>
      </dgm:prSet>
      <dgm:spPr/>
    </dgm:pt>
    <dgm:pt modelId="{21EEBEDC-69FA-407C-9A17-687799BB55A3}" type="pres">
      <dgm:prSet presAssocID="{30023E9E-BF30-4883-909E-DFE4B197EF91}" presName="spacer" presStyleCnt="0"/>
      <dgm:spPr/>
    </dgm:pt>
    <dgm:pt modelId="{E1AC9829-54E4-43EB-8A30-0D3A2D166B54}" type="pres">
      <dgm:prSet presAssocID="{B0ED103D-1E70-4793-922B-A692B243DD9A}" presName="parentText" presStyleLbl="node1" presStyleIdx="4" presStyleCnt="8" custLinFactNeighborX="-2763" custLinFactNeighborY="-34346">
        <dgm:presLayoutVars>
          <dgm:chMax val="0"/>
          <dgm:bulletEnabled val="1"/>
        </dgm:presLayoutVars>
      </dgm:prSet>
      <dgm:spPr/>
    </dgm:pt>
    <dgm:pt modelId="{6ED76C39-D56B-4EDB-92CE-ED32704F63DA}" type="pres">
      <dgm:prSet presAssocID="{32B6F8AA-89F8-4ECC-A7CE-A792834B7BDD}" presName="spacer" presStyleCnt="0"/>
      <dgm:spPr/>
    </dgm:pt>
    <dgm:pt modelId="{5B80FC30-75D7-4AAE-BB72-E19D2B89C2FD}" type="pres">
      <dgm:prSet presAssocID="{EC97B3A0-9996-4752-82B1-1045AB1F2E0C}" presName="parentText" presStyleLbl="node1" presStyleIdx="5" presStyleCnt="8">
        <dgm:presLayoutVars>
          <dgm:chMax val="0"/>
          <dgm:bulletEnabled val="1"/>
        </dgm:presLayoutVars>
      </dgm:prSet>
      <dgm:spPr/>
    </dgm:pt>
    <dgm:pt modelId="{BA3889CF-CAF0-4A40-BE9B-FBF4EA0EDFA5}" type="pres">
      <dgm:prSet presAssocID="{D53C431E-9C32-484F-8984-F11D48054752}" presName="spacer" presStyleCnt="0"/>
      <dgm:spPr/>
    </dgm:pt>
    <dgm:pt modelId="{464F68E7-DA77-4225-99DA-7802E77E85CE}" type="pres">
      <dgm:prSet presAssocID="{BB4288F1-EFC7-474E-B0DC-C64AED05A3D0}" presName="parentText" presStyleLbl="node1" presStyleIdx="6" presStyleCnt="8">
        <dgm:presLayoutVars>
          <dgm:chMax val="0"/>
          <dgm:bulletEnabled val="1"/>
        </dgm:presLayoutVars>
      </dgm:prSet>
      <dgm:spPr/>
    </dgm:pt>
    <dgm:pt modelId="{0E4E6473-EF89-4B6F-BCAE-EAB3739D6642}" type="pres">
      <dgm:prSet presAssocID="{BF7C9B31-F66F-4FD4-87FB-5B08D119DB85}" presName="spacer" presStyleCnt="0"/>
      <dgm:spPr/>
    </dgm:pt>
    <dgm:pt modelId="{76EA5A5E-C35C-4C25-9F7C-92793F4D89C3}" type="pres">
      <dgm:prSet presAssocID="{7B08EFD8-3894-4459-A032-B4B561DE8A09}" presName="parentText" presStyleLbl="node1" presStyleIdx="7" presStyleCnt="8">
        <dgm:presLayoutVars>
          <dgm:chMax val="0"/>
          <dgm:bulletEnabled val="1"/>
        </dgm:presLayoutVars>
      </dgm:prSet>
      <dgm:spPr/>
    </dgm:pt>
  </dgm:ptLst>
  <dgm:cxnLst>
    <dgm:cxn modelId="{9A1B800F-DF58-439C-9461-AEBFB74FE08D}" srcId="{7701BE0A-C3CB-4716-AB96-AD8C1F9F55B4}" destId="{BB4288F1-EFC7-474E-B0DC-C64AED05A3D0}" srcOrd="6" destOrd="0" parTransId="{D574F96D-9F88-4CEF-84D5-B3352336067A}" sibTransId="{BF7C9B31-F66F-4FD4-87FB-5B08D119DB85}"/>
    <dgm:cxn modelId="{ECF19628-18A4-4058-AD8A-AB72A5DE3A77}" srcId="{7701BE0A-C3CB-4716-AB96-AD8C1F9F55B4}" destId="{B2E6BEB4-4BEF-49DC-AF2E-576834A909ED}" srcOrd="0" destOrd="0" parTransId="{357DB2CD-539B-42D4-A1EA-F7F755C62596}" sibTransId="{515C62B7-3B09-44F1-BCEB-0C43ADFA8955}"/>
    <dgm:cxn modelId="{786CAD39-0719-4C7C-BFE9-5F6403271E23}" srcId="{7701BE0A-C3CB-4716-AB96-AD8C1F9F55B4}" destId="{7B08EFD8-3894-4459-A032-B4B561DE8A09}" srcOrd="7" destOrd="0" parTransId="{DB10B87E-6412-4151-8CF3-3DDE49F34148}" sibTransId="{0CFBEAF6-C440-4222-AED6-2A0A7BA1DA49}"/>
    <dgm:cxn modelId="{423C436D-B48E-4C16-8480-76CCCBD7CA93}" srcId="{7701BE0A-C3CB-4716-AB96-AD8C1F9F55B4}" destId="{EC97B3A0-9996-4752-82B1-1045AB1F2E0C}" srcOrd="5" destOrd="0" parTransId="{1D9E5FAC-FEA2-44C0-8176-393EA90D0E33}" sibTransId="{D53C431E-9C32-484F-8984-F11D48054752}"/>
    <dgm:cxn modelId="{360FE26E-AA8B-4B94-BA57-AFFEF0D6B514}" type="presOf" srcId="{7B08EFD8-3894-4459-A032-B4B561DE8A09}" destId="{76EA5A5E-C35C-4C25-9F7C-92793F4D89C3}" srcOrd="0" destOrd="0" presId="urn:microsoft.com/office/officeart/2005/8/layout/vList2"/>
    <dgm:cxn modelId="{3D0B2F77-5F50-400F-BD0A-3E7F40D83B87}" srcId="{7701BE0A-C3CB-4716-AB96-AD8C1F9F55B4}" destId="{B687A22B-84BE-49B5-9865-E8353FF4D2CF}" srcOrd="2" destOrd="0" parTransId="{9348E2D9-C322-43B6-81BB-68456AE3E2A3}" sibTransId="{9B2FF502-C14D-4F8B-B710-D200173C549F}"/>
    <dgm:cxn modelId="{8720107A-0F46-4D88-8292-D315C2F9B9D1}" type="presOf" srcId="{EC97B3A0-9996-4752-82B1-1045AB1F2E0C}" destId="{5B80FC30-75D7-4AAE-BB72-E19D2B89C2FD}" srcOrd="0" destOrd="0" presId="urn:microsoft.com/office/officeart/2005/8/layout/vList2"/>
    <dgm:cxn modelId="{CFBEB97D-B3C0-4A8C-874E-B264CC292E0E}" type="presOf" srcId="{4207FAC2-2E32-4F9E-B40A-63D1E4044598}" destId="{994E0F4C-DABB-4ABE-952F-3C71A3DA4759}" srcOrd="0" destOrd="0" presId="urn:microsoft.com/office/officeart/2005/8/layout/vList2"/>
    <dgm:cxn modelId="{CC0934A4-BB77-4042-866C-E9698302993E}" srcId="{7701BE0A-C3CB-4716-AB96-AD8C1F9F55B4}" destId="{B0ED103D-1E70-4793-922B-A692B243DD9A}" srcOrd="4" destOrd="0" parTransId="{5A959732-5788-413C-9D96-A02CF61F7E8B}" sibTransId="{32B6F8AA-89F8-4ECC-A7CE-A792834B7BDD}"/>
    <dgm:cxn modelId="{5B2D14AA-07F2-4EA7-BCA0-F433EE8F2131}" type="presOf" srcId="{7701BE0A-C3CB-4716-AB96-AD8C1F9F55B4}" destId="{63A72396-9862-4149-AF86-30AA35A44052}" srcOrd="0" destOrd="0" presId="urn:microsoft.com/office/officeart/2005/8/layout/vList2"/>
    <dgm:cxn modelId="{AF4434AB-075C-43DA-BDF0-25B95CDBEE3F}" type="presOf" srcId="{B687A22B-84BE-49B5-9865-E8353FF4D2CF}" destId="{EE296C0C-54D6-417E-9124-B37C69D53C88}" srcOrd="0" destOrd="0" presId="urn:microsoft.com/office/officeart/2005/8/layout/vList2"/>
    <dgm:cxn modelId="{9F4A4DB6-0A11-4462-B9D5-43EE55B7118D}" srcId="{7701BE0A-C3CB-4716-AB96-AD8C1F9F55B4}" destId="{4207FAC2-2E32-4F9E-B40A-63D1E4044598}" srcOrd="1" destOrd="0" parTransId="{3913EA2D-B2E0-415B-B448-73D668962711}" sibTransId="{3754FF19-1C0A-42A9-9791-5802D4CD96FF}"/>
    <dgm:cxn modelId="{FD2270BE-F61B-4244-9703-C1BB2894C534}" srcId="{7701BE0A-C3CB-4716-AB96-AD8C1F9F55B4}" destId="{82B71270-F96E-4BD0-803C-1116EDBC2C8C}" srcOrd="3" destOrd="0" parTransId="{455DB0CC-B2DA-4EFB-8461-96A74F9DE10E}" sibTransId="{30023E9E-BF30-4883-909E-DFE4B197EF91}"/>
    <dgm:cxn modelId="{DA0832D9-AFCE-40FB-B474-D19E33CA08E3}" type="presOf" srcId="{B0ED103D-1E70-4793-922B-A692B243DD9A}" destId="{E1AC9829-54E4-43EB-8A30-0D3A2D166B54}" srcOrd="0" destOrd="0" presId="urn:microsoft.com/office/officeart/2005/8/layout/vList2"/>
    <dgm:cxn modelId="{9BFACBDE-DE7B-4DBD-B543-315B38EAAF7A}" type="presOf" srcId="{BB4288F1-EFC7-474E-B0DC-C64AED05A3D0}" destId="{464F68E7-DA77-4225-99DA-7802E77E85CE}" srcOrd="0" destOrd="0" presId="urn:microsoft.com/office/officeart/2005/8/layout/vList2"/>
    <dgm:cxn modelId="{AF7FA6EC-6442-4532-98A7-2C9715DD357B}" type="presOf" srcId="{B2E6BEB4-4BEF-49DC-AF2E-576834A909ED}" destId="{5548ED75-76B2-406B-B75B-A15C4171C0B3}" srcOrd="0" destOrd="0" presId="urn:microsoft.com/office/officeart/2005/8/layout/vList2"/>
    <dgm:cxn modelId="{A96916F0-DABA-4467-9FFE-0651A860705B}" type="presOf" srcId="{82B71270-F96E-4BD0-803C-1116EDBC2C8C}" destId="{3C993390-B9E1-4D81-85EE-BDE307F07A98}" srcOrd="0" destOrd="0" presId="urn:microsoft.com/office/officeart/2005/8/layout/vList2"/>
    <dgm:cxn modelId="{94C3C6A1-FB74-4044-BCE8-A8A556703760}" type="presParOf" srcId="{63A72396-9862-4149-AF86-30AA35A44052}" destId="{5548ED75-76B2-406B-B75B-A15C4171C0B3}" srcOrd="0" destOrd="0" presId="urn:microsoft.com/office/officeart/2005/8/layout/vList2"/>
    <dgm:cxn modelId="{069407B6-E4C1-4112-99CC-B9AEA4660BCA}" type="presParOf" srcId="{63A72396-9862-4149-AF86-30AA35A44052}" destId="{4DAA64AD-CCE3-4A41-844B-7413F7106FA7}" srcOrd="1" destOrd="0" presId="urn:microsoft.com/office/officeart/2005/8/layout/vList2"/>
    <dgm:cxn modelId="{B3A2E71F-51DD-4B23-B011-2C12886129BF}" type="presParOf" srcId="{63A72396-9862-4149-AF86-30AA35A44052}" destId="{994E0F4C-DABB-4ABE-952F-3C71A3DA4759}" srcOrd="2" destOrd="0" presId="urn:microsoft.com/office/officeart/2005/8/layout/vList2"/>
    <dgm:cxn modelId="{C96A419A-DBF3-4729-88DE-F6DCD0585DDB}" type="presParOf" srcId="{63A72396-9862-4149-AF86-30AA35A44052}" destId="{6BB71D20-C060-4CEC-8EC6-C2FBD1E23510}" srcOrd="3" destOrd="0" presId="urn:microsoft.com/office/officeart/2005/8/layout/vList2"/>
    <dgm:cxn modelId="{5393F294-47A8-4433-ACFE-5A0DFBE0F18A}" type="presParOf" srcId="{63A72396-9862-4149-AF86-30AA35A44052}" destId="{EE296C0C-54D6-417E-9124-B37C69D53C88}" srcOrd="4" destOrd="0" presId="urn:microsoft.com/office/officeart/2005/8/layout/vList2"/>
    <dgm:cxn modelId="{F8FD0A93-0DBE-4F11-92E5-654E8D29A3F9}" type="presParOf" srcId="{63A72396-9862-4149-AF86-30AA35A44052}" destId="{ED60F8D6-DE74-452D-B177-06DFCDBED345}" srcOrd="5" destOrd="0" presId="urn:microsoft.com/office/officeart/2005/8/layout/vList2"/>
    <dgm:cxn modelId="{58ACFF51-F532-4B1E-9B14-E4AEEC8515BF}" type="presParOf" srcId="{63A72396-9862-4149-AF86-30AA35A44052}" destId="{3C993390-B9E1-4D81-85EE-BDE307F07A98}" srcOrd="6" destOrd="0" presId="urn:microsoft.com/office/officeart/2005/8/layout/vList2"/>
    <dgm:cxn modelId="{9AF21F31-1422-4E04-A044-FF7680DAF868}" type="presParOf" srcId="{63A72396-9862-4149-AF86-30AA35A44052}" destId="{21EEBEDC-69FA-407C-9A17-687799BB55A3}" srcOrd="7" destOrd="0" presId="urn:microsoft.com/office/officeart/2005/8/layout/vList2"/>
    <dgm:cxn modelId="{ECF9F248-2FAF-446C-9FBA-4CCCD85463D1}" type="presParOf" srcId="{63A72396-9862-4149-AF86-30AA35A44052}" destId="{E1AC9829-54E4-43EB-8A30-0D3A2D166B54}" srcOrd="8" destOrd="0" presId="urn:microsoft.com/office/officeart/2005/8/layout/vList2"/>
    <dgm:cxn modelId="{02B510A3-7607-4263-9B1E-FFDE22D3943D}" type="presParOf" srcId="{63A72396-9862-4149-AF86-30AA35A44052}" destId="{6ED76C39-D56B-4EDB-92CE-ED32704F63DA}" srcOrd="9" destOrd="0" presId="urn:microsoft.com/office/officeart/2005/8/layout/vList2"/>
    <dgm:cxn modelId="{9ABF1E7E-8B5B-44B0-897B-86D9EDB6A8FC}" type="presParOf" srcId="{63A72396-9862-4149-AF86-30AA35A44052}" destId="{5B80FC30-75D7-4AAE-BB72-E19D2B89C2FD}" srcOrd="10" destOrd="0" presId="urn:microsoft.com/office/officeart/2005/8/layout/vList2"/>
    <dgm:cxn modelId="{9B8926F0-1950-4C1F-A762-382F4FC16FA8}" type="presParOf" srcId="{63A72396-9862-4149-AF86-30AA35A44052}" destId="{BA3889CF-CAF0-4A40-BE9B-FBF4EA0EDFA5}" srcOrd="11" destOrd="0" presId="urn:microsoft.com/office/officeart/2005/8/layout/vList2"/>
    <dgm:cxn modelId="{023ED576-6088-44AC-8698-3D9773A5EDDE}" type="presParOf" srcId="{63A72396-9862-4149-AF86-30AA35A44052}" destId="{464F68E7-DA77-4225-99DA-7802E77E85CE}" srcOrd="12" destOrd="0" presId="urn:microsoft.com/office/officeart/2005/8/layout/vList2"/>
    <dgm:cxn modelId="{F3FA6A60-50BE-45AF-B34A-3BFB8B23D829}" type="presParOf" srcId="{63A72396-9862-4149-AF86-30AA35A44052}" destId="{0E4E6473-EF89-4B6F-BCAE-EAB3739D6642}" srcOrd="13" destOrd="0" presId="urn:microsoft.com/office/officeart/2005/8/layout/vList2"/>
    <dgm:cxn modelId="{2CA563CF-9135-404A-BDEE-1DA745B51F47}" type="presParOf" srcId="{63A72396-9862-4149-AF86-30AA35A44052}" destId="{76EA5A5E-C35C-4C25-9F7C-92793F4D89C3}"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8ED75-76B2-406B-B75B-A15C4171C0B3}">
      <dsp:nvSpPr>
        <dsp:cNvPr id="0" name=""/>
        <dsp:cNvSpPr/>
      </dsp:nvSpPr>
      <dsp:spPr>
        <a:xfrm>
          <a:off x="0" y="62673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Name: Jay Patil</a:t>
          </a:r>
        </a:p>
      </dsp:txBody>
      <dsp:txXfrm>
        <a:off x="16335" y="643074"/>
        <a:ext cx="5426167" cy="301950"/>
      </dsp:txXfrm>
    </dsp:sp>
    <dsp:sp modelId="{994E0F4C-DABB-4ABE-952F-3C71A3DA4759}">
      <dsp:nvSpPr>
        <dsp:cNvPr id="0" name=""/>
        <dsp:cNvSpPr/>
      </dsp:nvSpPr>
      <dsp:spPr>
        <a:xfrm>
          <a:off x="0" y="998799"/>
          <a:ext cx="5458837" cy="334620"/>
        </a:xfrm>
        <a:prstGeom prst="round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Email Id:  patilj446@gmail.com</a:t>
          </a:r>
          <a:endParaRPr lang="en-US" sz="1300" kern="1200" dirty="0">
            <a:solidFill>
              <a:schemeClr val="bg1"/>
            </a:solidFill>
          </a:endParaRPr>
        </a:p>
      </dsp:txBody>
      <dsp:txXfrm>
        <a:off x="16335" y="1015134"/>
        <a:ext cx="5426167" cy="301950"/>
      </dsp:txXfrm>
    </dsp:sp>
    <dsp:sp modelId="{EE296C0C-54D6-417E-9124-B37C69D53C88}">
      <dsp:nvSpPr>
        <dsp:cNvPr id="0" name=""/>
        <dsp:cNvSpPr/>
      </dsp:nvSpPr>
      <dsp:spPr>
        <a:xfrm>
          <a:off x="0" y="137085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Contact No: 9372667954</a:t>
          </a:r>
        </a:p>
      </dsp:txBody>
      <dsp:txXfrm>
        <a:off x="16335" y="1387194"/>
        <a:ext cx="5426167" cy="301950"/>
      </dsp:txXfrm>
    </dsp:sp>
    <dsp:sp modelId="{3C993390-B9E1-4D81-85EE-BDE307F07A98}">
      <dsp:nvSpPr>
        <dsp:cNvPr id="0" name=""/>
        <dsp:cNvSpPr/>
      </dsp:nvSpPr>
      <dsp:spPr>
        <a:xfrm>
          <a:off x="0" y="17429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Github</a:t>
          </a:r>
          <a:r>
            <a:rPr lang="en-US" sz="1300" kern="1200" dirty="0"/>
            <a:t> Account:  </a:t>
          </a:r>
          <a:r>
            <a:rPr lang="en-IN" sz="1300" kern="1200" dirty="0"/>
            <a:t>https://github.com/jaypatil03</a:t>
          </a:r>
          <a:endParaRPr lang="en-US" sz="1300" kern="1200" dirty="0">
            <a:solidFill>
              <a:schemeClr val="bg1"/>
            </a:solidFill>
          </a:endParaRPr>
        </a:p>
      </dsp:txBody>
      <dsp:txXfrm>
        <a:off x="16335" y="1759255"/>
        <a:ext cx="5426167" cy="301950"/>
      </dsp:txXfrm>
    </dsp:sp>
    <dsp:sp modelId="{E1AC9829-54E4-43EB-8A30-0D3A2D166B54}">
      <dsp:nvSpPr>
        <dsp:cNvPr id="0" name=""/>
        <dsp:cNvSpPr/>
      </dsp:nvSpPr>
      <dsp:spPr>
        <a:xfrm>
          <a:off x="0" y="21021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Repo Link:  </a:t>
          </a:r>
          <a:r>
            <a:rPr lang="en-IN" sz="1300" kern="1200" dirty="0">
              <a:solidFill>
                <a:schemeClr val="bg1"/>
              </a:solidFill>
            </a:rPr>
            <a:t>https://github.com/jaypatil03/as-LNRS_HACKATHON_JAY_PATIL</a:t>
          </a:r>
          <a:endParaRPr lang="en-US" sz="1300" kern="1200" dirty="0">
            <a:solidFill>
              <a:schemeClr val="bg1"/>
            </a:solidFill>
          </a:endParaRPr>
        </a:p>
      </dsp:txBody>
      <dsp:txXfrm>
        <a:off x="16335" y="2118455"/>
        <a:ext cx="5426167" cy="301950"/>
      </dsp:txXfrm>
    </dsp:sp>
    <dsp:sp modelId="{5B80FC30-75D7-4AAE-BB72-E19D2B89C2FD}">
      <dsp:nvSpPr>
        <dsp:cNvPr id="0" name=""/>
        <dsp:cNvSpPr/>
      </dsp:nvSpPr>
      <dsp:spPr>
        <a:xfrm>
          <a:off x="0" y="248704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Topic: AI powered flowchart creator (text-to-flowchart)</a:t>
          </a:r>
        </a:p>
      </dsp:txBody>
      <dsp:txXfrm>
        <a:off x="16335" y="2503375"/>
        <a:ext cx="5426167" cy="301950"/>
      </dsp:txXfrm>
    </dsp:sp>
    <dsp:sp modelId="{464F68E7-DA77-4225-99DA-7802E77E85CE}">
      <dsp:nvSpPr>
        <dsp:cNvPr id="0" name=""/>
        <dsp:cNvSpPr/>
      </dsp:nvSpPr>
      <dsp:spPr>
        <a:xfrm>
          <a:off x="0" y="285910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College:  MPSTME</a:t>
          </a:r>
        </a:p>
      </dsp:txBody>
      <dsp:txXfrm>
        <a:off x="16335" y="2875435"/>
        <a:ext cx="5426167" cy="301950"/>
      </dsp:txXfrm>
    </dsp:sp>
    <dsp:sp modelId="{76EA5A5E-C35C-4C25-9F7C-92793F4D89C3}">
      <dsp:nvSpPr>
        <dsp:cNvPr id="0" name=""/>
        <dsp:cNvSpPr/>
      </dsp:nvSpPr>
      <dsp:spPr>
        <a:xfrm>
          <a:off x="0" y="323116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Student Id: 70092100114</a:t>
          </a:r>
        </a:p>
      </dsp:txBody>
      <dsp:txXfrm>
        <a:off x="16335" y="3247495"/>
        <a:ext cx="5426167" cy="301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BD903-B387-48EE-B1BD-4C6DABF45678}"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C9AB7-3BF7-4492-A78D-336B78EA01A2}" type="slidenum">
              <a:rPr lang="en-IN" smtClean="0"/>
              <a:t>‹#›</a:t>
            </a:fld>
            <a:endParaRPr lang="en-IN"/>
          </a:p>
        </p:txBody>
      </p:sp>
    </p:spTree>
    <p:extLst>
      <p:ext uri="{BB962C8B-B14F-4D97-AF65-F5344CB8AC3E}">
        <p14:creationId xmlns:p14="http://schemas.microsoft.com/office/powerpoint/2010/main" val="118915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1</a:t>
            </a:fld>
            <a:endParaRPr lang="en-IN"/>
          </a:p>
        </p:txBody>
      </p:sp>
    </p:spTree>
    <p:extLst>
      <p:ext uri="{BB962C8B-B14F-4D97-AF65-F5344CB8AC3E}">
        <p14:creationId xmlns:p14="http://schemas.microsoft.com/office/powerpoint/2010/main" val="108325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2</a:t>
            </a:fld>
            <a:endParaRPr lang="en-IN"/>
          </a:p>
        </p:txBody>
      </p:sp>
    </p:spTree>
    <p:extLst>
      <p:ext uri="{BB962C8B-B14F-4D97-AF65-F5344CB8AC3E}">
        <p14:creationId xmlns:p14="http://schemas.microsoft.com/office/powerpoint/2010/main" val="141424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7</a:t>
            </a:fld>
            <a:endParaRPr lang="en-IN"/>
          </a:p>
        </p:txBody>
      </p:sp>
    </p:spTree>
    <p:extLst>
      <p:ext uri="{BB962C8B-B14F-4D97-AF65-F5344CB8AC3E}">
        <p14:creationId xmlns:p14="http://schemas.microsoft.com/office/powerpoint/2010/main" val="375432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8FAF-C324-AFD2-B0E1-2E26045A0A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E52E7B-8320-64C2-DD1A-7FCEE5C75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8FE085-2433-BB2E-2094-E7584B562BD2}"/>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EA16EFF0-42D9-B16E-C520-93E5E9828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BCE0C-FC5D-8F1B-65D3-ED5C34A89425}"/>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26864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AE4A-7AF3-C229-9013-EEEFF81F00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2C5F44-55E2-7967-71BF-6EDF55F39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9E28E-A36D-4A58-1202-A28268FA4529}"/>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9DE7617E-2A9A-5BC5-78C6-A94ACC4BE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002E5-4474-2F06-9459-7282D2E7B1FE}"/>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2159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594B82-5A13-3F30-AB3E-780141BFD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7714C-47AA-265B-5087-18DA7AEE2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A68C9-4067-882B-1343-FD5CD8025B26}"/>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90EBB790-5144-199B-97BF-0ED533213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513E05-A77D-5143-D740-C4410EA615D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11171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 Overlay - Image Placehol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38BDB87-5F61-D2C4-5734-A47DCC0E60DB}"/>
              </a:ext>
            </a:extLst>
          </p:cNvPr>
          <p:cNvSpPr>
            <a:spLocks noGrp="1"/>
          </p:cNvSpPr>
          <p:nvPr>
            <p:ph type="pic" sz="quarter" idx="13"/>
          </p:nvPr>
        </p:nvSpPr>
        <p:spPr>
          <a:xfrm>
            <a:off x="319522" y="316076"/>
            <a:ext cx="11552957" cy="5731432"/>
          </a:xfrm>
          <a:solidFill>
            <a:schemeClr val="accent2">
              <a:lumMod val="20000"/>
              <a:lumOff val="80000"/>
            </a:schemeClr>
          </a:solidFill>
        </p:spPr>
        <p:txBody>
          <a:bodyPr tIns="0" bIns="914400" anchor="ctr" anchorCtr="0"/>
          <a:lstStyle>
            <a:lvl1pPr algn="ctr">
              <a:defRPr/>
            </a:lvl1pPr>
          </a:lstStyle>
          <a:p>
            <a:endParaRPr lang="en-US" dirty="0"/>
          </a:p>
        </p:txBody>
      </p:sp>
      <p:sp>
        <p:nvSpPr>
          <p:cNvPr id="6" name="Title 5"/>
          <p:cNvSpPr>
            <a:spLocks noGrp="1"/>
          </p:cNvSpPr>
          <p:nvPr>
            <p:ph type="title"/>
          </p:nvPr>
        </p:nvSpPr>
        <p:spPr>
          <a:xfrm>
            <a:off x="303240" y="1636479"/>
            <a:ext cx="4466292" cy="1366528"/>
          </a:xfrm>
          <a:solidFill>
            <a:schemeClr val="tx1">
              <a:alpha val="50000"/>
            </a:schemeClr>
          </a:solidFill>
          <a:ln w="38100">
            <a:solidFill>
              <a:schemeClr val="bg1"/>
            </a:solidFill>
          </a:ln>
        </p:spPr>
        <p:txBody>
          <a:bodyPr wrap="square" lIns="457200" tIns="320040" rIns="210312" bIns="320040" anchor="ctr" anchorCtr="0">
            <a:spAutoFit/>
          </a:bodyPr>
          <a:lstStyle>
            <a:lvl1pPr>
              <a:defRPr sz="2600">
                <a:solidFill>
                  <a:schemeClr val="bg1"/>
                </a:solidFill>
                <a:latin typeface="+mj-lt"/>
              </a:defRPr>
            </a:lvl1pPr>
          </a:lstStyle>
          <a:p>
            <a:r>
              <a:rPr lang="en-US" dirty="0"/>
              <a:t>Click to edit Master title style</a:t>
            </a:r>
          </a:p>
        </p:txBody>
      </p:sp>
      <p:sp>
        <p:nvSpPr>
          <p:cNvPr id="4" name="Footer Placeholder 4">
            <a:extLst>
              <a:ext uri="{FF2B5EF4-FFF2-40B4-BE49-F238E27FC236}">
                <a16:creationId xmlns:a16="http://schemas.microsoft.com/office/drawing/2014/main" id="{1F2ACC5A-E1B8-DD64-339D-991CD470788A}"/>
              </a:ext>
            </a:extLst>
          </p:cNvPr>
          <p:cNvSpPr>
            <a:spLocks noGrp="1"/>
          </p:cNvSpPr>
          <p:nvPr>
            <p:ph type="ftr" sz="quarter" idx="3"/>
          </p:nvPr>
        </p:nvSpPr>
        <p:spPr>
          <a:xfrm>
            <a:off x="6924676" y="6353968"/>
            <a:ext cx="4535916" cy="365125"/>
          </a:xfrm>
          <a:prstGeom prst="rect">
            <a:avLst/>
          </a:prstGeom>
        </p:spPr>
        <p:txBody>
          <a:bodyPr vert="horz" lIns="0" tIns="0" rIns="0" bIns="0" rtlCol="0" anchor="ctr"/>
          <a:lstStyle>
            <a:lvl1pPr algn="r">
              <a:defRPr kumimoji="0" lang="en-US" sz="1200" b="0" i="0" u="none" strike="noStrike" kern="1200" cap="none" spc="0" normalizeH="0" baseline="0" dirty="0">
                <a:ln>
                  <a:noFill/>
                </a:ln>
                <a:solidFill>
                  <a:prstClr val="black">
                    <a:lumMod val="50000"/>
                    <a:lumOff val="50000"/>
                  </a:prstClr>
                </a:solidFill>
                <a:effectLst/>
                <a:uLnTx/>
                <a:uFillTx/>
                <a:latin typeface="Source Sans Pro" pitchFamily="34" charset="0"/>
                <a:ea typeface="+mn-ea"/>
                <a:cs typeface="+mn-cs"/>
              </a:defRPr>
            </a:lvl1pPr>
          </a:lstStyle>
          <a:p>
            <a:r>
              <a:rPr lang="en-US" dirty="0"/>
              <a:t>Presentation Title Here (Insert Menu &gt; Header &amp; Footer &gt; Apply)</a:t>
            </a:r>
          </a:p>
        </p:txBody>
      </p:sp>
      <p:sp>
        <p:nvSpPr>
          <p:cNvPr id="2" name="Slide Number Placeholder 1">
            <a:extLst>
              <a:ext uri="{FF2B5EF4-FFF2-40B4-BE49-F238E27FC236}">
                <a16:creationId xmlns:a16="http://schemas.microsoft.com/office/drawing/2014/main" id="{A6D5B0B2-6C0A-7AE2-7D0B-16285CB99708}"/>
              </a:ext>
            </a:extLst>
          </p:cNvPr>
          <p:cNvSpPr>
            <a:spLocks noGrp="1"/>
          </p:cNvSpPr>
          <p:nvPr>
            <p:ph type="sldNum" sz="quarter" idx="14"/>
          </p:nvPr>
        </p:nvSpPr>
        <p:spPr>
          <a:xfrm>
            <a:off x="11460591" y="6353968"/>
            <a:ext cx="398033" cy="367507"/>
          </a:xfrm>
        </p:spPr>
        <p:txBody>
          <a:bodyPr/>
          <a:lstStyle/>
          <a:p>
            <a:fld id="{4994CE7A-9BF7-418F-B3FB-B7D8B748063D}" type="slidenum">
              <a:rPr lang="en-US" smtClean="0"/>
              <a:pPr/>
              <a:t>‹#›</a:t>
            </a:fld>
            <a:endParaRPr lang="en-US" dirty="0"/>
          </a:p>
        </p:txBody>
      </p:sp>
    </p:spTree>
    <p:extLst>
      <p:ext uri="{BB962C8B-B14F-4D97-AF65-F5344CB8AC3E}">
        <p14:creationId xmlns:p14="http://schemas.microsoft.com/office/powerpoint/2010/main" val="1161813537"/>
      </p:ext>
    </p:extLst>
  </p:cSld>
  <p:clrMapOvr>
    <a:masterClrMapping/>
  </p:clrMapOvr>
  <p:extLst>
    <p:ext uri="{DCECCB84-F9BA-43D5-87BE-67443E8EF086}">
      <p15:sldGuideLst xmlns:p15="http://schemas.microsoft.com/office/powerpoint/2012/main">
        <p15:guide id="0" orient="horz" pos="2433">
          <p15:clr>
            <a:srgbClr val="FBAE40"/>
          </p15:clr>
        </p15:guide>
        <p15:guide id="1" pos="354">
          <p15:clr>
            <a:srgbClr val="FBAE40"/>
          </p15:clr>
        </p15:guide>
        <p15:guide id="2" pos="7200">
          <p15:clr>
            <a:srgbClr val="FBAE40"/>
          </p15:clr>
        </p15:guide>
        <p15:guide id="3" pos="74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549" y="292608"/>
            <a:ext cx="11513969" cy="874319"/>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Presentation Title Here (Insert Menu &gt; Header &amp; Footer &gt; Apply)</a:t>
            </a:r>
          </a:p>
        </p:txBody>
      </p:sp>
      <p:sp>
        <p:nvSpPr>
          <p:cNvPr id="3" name="Slide Number Placeholder 2">
            <a:extLst>
              <a:ext uri="{FF2B5EF4-FFF2-40B4-BE49-F238E27FC236}">
                <a16:creationId xmlns:a16="http://schemas.microsoft.com/office/drawing/2014/main" id="{66AC6CD7-6C5E-6ED5-A518-A78A0B6BACB0}"/>
              </a:ext>
            </a:extLst>
          </p:cNvPr>
          <p:cNvSpPr>
            <a:spLocks noGrp="1"/>
          </p:cNvSpPr>
          <p:nvPr>
            <p:ph type="sldNum" sz="quarter" idx="12"/>
          </p:nvPr>
        </p:nvSpPr>
        <p:spPr/>
        <p:txBody>
          <a:bodyPr/>
          <a:lstStyle/>
          <a:p>
            <a:fld id="{4994CE7A-9BF7-418F-B3FB-B7D8B748063D}" type="slidenum">
              <a:rPr lang="en-US" smtClean="0"/>
              <a:pPr/>
              <a:t>‹#›</a:t>
            </a:fld>
            <a:endParaRPr lang="en-US" dirty="0"/>
          </a:p>
        </p:txBody>
      </p:sp>
      <p:sp>
        <p:nvSpPr>
          <p:cNvPr id="5" name="Text Placeholder 7">
            <a:extLst>
              <a:ext uri="{FF2B5EF4-FFF2-40B4-BE49-F238E27FC236}">
                <a16:creationId xmlns:a16="http://schemas.microsoft.com/office/drawing/2014/main" id="{D134C2B3-60E8-5128-54DA-700C6DDBD30D}"/>
              </a:ext>
            </a:extLst>
          </p:cNvPr>
          <p:cNvSpPr>
            <a:spLocks noGrp="1"/>
          </p:cNvSpPr>
          <p:nvPr>
            <p:ph type="body" sz="quarter" idx="13" hasCustomPrompt="1"/>
          </p:nvPr>
        </p:nvSpPr>
        <p:spPr>
          <a:xfrm>
            <a:off x="336547" y="5981814"/>
            <a:ext cx="11513969" cy="138499"/>
          </a:xfrm>
        </p:spPr>
        <p:txBody>
          <a:bodyPr lIns="0" tIns="0" rIns="0" bIns="0" anchor="b" anchorCtr="0">
            <a:spAutoFit/>
          </a:bodyPr>
          <a:lstStyle>
            <a:lvl1pPr marL="0" indent="0">
              <a:buNone/>
              <a:defRPr kumimoji="0" lang="en-US" sz="900" u="none" strike="noStrike" kern="1200" cap="none" spc="0" normalizeH="0" baseline="0" dirty="0">
                <a:ln>
                  <a:noFill/>
                </a:ln>
                <a:solidFill>
                  <a:prstClr val="black">
                    <a:lumMod val="65000"/>
                    <a:lumOff val="35000"/>
                  </a:prstClr>
                </a:solidFill>
                <a:effectLst/>
                <a:uLnTx/>
                <a:uFillTx/>
                <a:latin typeface="Source Sans Pro" panose="020B0503030403020204" pitchFamily="34" charset="0"/>
                <a:ea typeface="Source Sans Pro" panose="020B0503030403020204" pitchFamily="34" charset="0"/>
                <a:cs typeface="+mn-cs"/>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fontAlgn="auto" latinLnBrk="0" hangingPunct="1">
              <a:lnSpc>
                <a:spcPct val="100000"/>
              </a:lnSpc>
              <a:spcBef>
                <a:spcPts val="0"/>
              </a:spcBef>
              <a:spcAft>
                <a:spcPts val="0"/>
              </a:spcAft>
              <a:buClrTx/>
              <a:buSzTx/>
              <a:tabLst/>
              <a:defRPr/>
            </a:pPr>
            <a:r>
              <a:rPr lang="en-US" dirty="0"/>
              <a:t>Source: </a:t>
            </a:r>
          </a:p>
        </p:txBody>
      </p:sp>
    </p:spTree>
    <p:extLst>
      <p:ext uri="{BB962C8B-B14F-4D97-AF65-F5344CB8AC3E}">
        <p14:creationId xmlns:p14="http://schemas.microsoft.com/office/powerpoint/2010/main" val="16390235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Slide (If Necess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5463539" y="6481231"/>
            <a:ext cx="1264923" cy="109728"/>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973386" y="2587433"/>
            <a:ext cx="4389564" cy="1319406"/>
          </a:xfrm>
          <a:prstGeom prst="rect">
            <a:avLst/>
          </a:prstGeom>
        </p:spPr>
      </p:pic>
      <p:sp>
        <p:nvSpPr>
          <p:cNvPr id="2" name="TextBox 1">
            <a:extLst>
              <a:ext uri="{FF2B5EF4-FFF2-40B4-BE49-F238E27FC236}">
                <a16:creationId xmlns:a16="http://schemas.microsoft.com/office/drawing/2014/main" id="{F4E5765E-01B4-B134-9FDA-370DDBD0CC9D}"/>
              </a:ext>
            </a:extLst>
          </p:cNvPr>
          <p:cNvSpPr txBox="1"/>
          <p:nvPr userDrawn="1"/>
        </p:nvSpPr>
        <p:spPr>
          <a:xfrm>
            <a:off x="1164771" y="6270171"/>
            <a:ext cx="9862458" cy="400110"/>
          </a:xfrm>
          <a:prstGeom prst="rect">
            <a:avLst/>
          </a:prstGeom>
          <a:noFill/>
        </p:spPr>
        <p:txBody>
          <a:bodyPr wrap="square" rtlCol="0">
            <a:spAutoFit/>
          </a:bodyPr>
          <a:lstStyle/>
          <a:p>
            <a:pPr algn="ctr"/>
            <a:r>
              <a:rPr lang="en-US" sz="1000" dirty="0">
                <a:solidFill>
                  <a:schemeClr val="tx1">
                    <a:lumMod val="50000"/>
                    <a:lumOff val="50000"/>
                  </a:schemeClr>
                </a:solidFill>
                <a:ea typeface="Source Sans Pro Light" panose="020B0403030403020204" pitchFamily="34" charset="0"/>
              </a:rPr>
              <a:t>LexisNexis and the Knowledge Burst logo are registered trademarks of RELX Inc.</a:t>
            </a:r>
          </a:p>
          <a:p>
            <a:pPr algn="ctr"/>
            <a:r>
              <a:rPr lang="en-US" sz="1000" dirty="0">
                <a:solidFill>
                  <a:schemeClr val="tx1">
                    <a:lumMod val="50000"/>
                    <a:lumOff val="50000"/>
                  </a:schemeClr>
                </a:solidFill>
                <a:ea typeface="Source Sans Pro Light" panose="020B0403030403020204" pitchFamily="34" charset="0"/>
              </a:rPr>
              <a:t>© 2024 LexisNexis Risk Solutions</a:t>
            </a:r>
          </a:p>
        </p:txBody>
      </p:sp>
    </p:spTree>
    <p:extLst>
      <p:ext uri="{BB962C8B-B14F-4D97-AF65-F5344CB8AC3E}">
        <p14:creationId xmlns:p14="http://schemas.microsoft.com/office/powerpoint/2010/main" val="474975518"/>
      </p:ext>
    </p:extLst>
  </p:cSld>
  <p:clrMapOvr>
    <a:masterClrMapping/>
  </p:clrMapOvr>
  <p:extLst>
    <p:ext uri="{DCECCB84-F9BA-43D5-87BE-67443E8EF086}">
      <p15:sldGuideLst xmlns:p15="http://schemas.microsoft.com/office/powerpoint/2012/main">
        <p15:guide id="1" pos="480">
          <p15:clr>
            <a:srgbClr val="FBAE40"/>
          </p15:clr>
        </p15:guide>
        <p15:guide id="2" pos="72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BF75-6F5A-BA7E-10C1-CA2B1FAD5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1ADD42-E6CF-799F-33DD-442008A4C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9BE19-0B45-48D6-5E45-B041F1957580}"/>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36177425-CC96-F4B1-8089-9BBEB4B9C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FE9B4-E69A-3685-B358-D58E5B308EE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92939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C0A3-D2F9-5677-CFF9-ADEF45B53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3AC6EA-A184-177D-2630-569E9A0896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7BE4C-51B6-B105-09E4-F45E29E11E33}"/>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5DA8336E-5CCA-524B-E6C3-BAEA2BA3A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E8654-1F03-834B-20C7-F9BEACF9DF9C}"/>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4504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8C93-F5C3-68AD-1B56-3644B69EB7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390953-5063-E7C0-623A-FA294C52C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1E1635-B68D-F315-F863-092BE2E37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1330B-ED12-FFF8-7755-4F486AB83E93}"/>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6" name="Footer Placeholder 5">
            <a:extLst>
              <a:ext uri="{FF2B5EF4-FFF2-40B4-BE49-F238E27FC236}">
                <a16:creationId xmlns:a16="http://schemas.microsoft.com/office/drawing/2014/main" id="{08C5DE28-77A8-BC97-97D7-F624546AA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2DE5E-2EA8-EA13-EAC5-69EF7116DB84}"/>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9269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A09-0E16-A653-B948-158D45FF07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3D123-AD36-D44D-0FDB-B8817C01C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1C64F-BACB-2159-6CCB-EEBFA152F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3F906-1709-11F7-D8C4-72373F110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29690-AC58-8B46-9CFE-3AB99E3C1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FC22BC-7CE3-8265-7215-D893682F37F6}"/>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8" name="Footer Placeholder 7">
            <a:extLst>
              <a:ext uri="{FF2B5EF4-FFF2-40B4-BE49-F238E27FC236}">
                <a16:creationId xmlns:a16="http://schemas.microsoft.com/office/drawing/2014/main" id="{6E7F7A1B-308A-6602-4870-4DD521C1CF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C83A51-C9BC-643D-D9FB-DF7F6AD64A77}"/>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08120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47C0-22DB-1FBC-F4C4-45047D4EBB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BE6374-41B7-5D9E-F555-88C6D9EEC771}"/>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4" name="Footer Placeholder 3">
            <a:extLst>
              <a:ext uri="{FF2B5EF4-FFF2-40B4-BE49-F238E27FC236}">
                <a16:creationId xmlns:a16="http://schemas.microsoft.com/office/drawing/2014/main" id="{F6814DDF-A585-64D6-CF8D-33CEDA7BE3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696133-5DED-B886-76CA-2AC4D34095E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8078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B898-24E0-2430-0C49-1E2F478E0E77}"/>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3" name="Footer Placeholder 2">
            <a:extLst>
              <a:ext uri="{FF2B5EF4-FFF2-40B4-BE49-F238E27FC236}">
                <a16:creationId xmlns:a16="http://schemas.microsoft.com/office/drawing/2014/main" id="{C15E4B58-E891-A625-F982-56738AB524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07CD91-5888-CD1D-EC07-C3F902D9FF9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56412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8914-4B10-D719-12BB-96E9EF47C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4B0A41-8D69-0912-7A39-EE5294E6B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FF9A14-F4F5-74B2-FF26-DE962802F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57B0A-D762-570E-45E6-AC40B2E065D4}"/>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6" name="Footer Placeholder 5">
            <a:extLst>
              <a:ext uri="{FF2B5EF4-FFF2-40B4-BE49-F238E27FC236}">
                <a16:creationId xmlns:a16="http://schemas.microsoft.com/office/drawing/2014/main" id="{F4655FC9-675F-83FD-E270-C9CC0A1A2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0E34F-562B-860D-E392-3C1EC20639E1}"/>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13275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5F63-EB50-7E78-E07D-47D372D36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0AC971-D683-7A36-4AE6-8D27E14CB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A849FA-EF7A-D1FE-30EE-962B95701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66455-6931-A256-3540-04572374A68E}"/>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6" name="Footer Placeholder 5">
            <a:extLst>
              <a:ext uri="{FF2B5EF4-FFF2-40B4-BE49-F238E27FC236}">
                <a16:creationId xmlns:a16="http://schemas.microsoft.com/office/drawing/2014/main" id="{27A1297D-BA33-3C4C-2C4A-72162927D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96A21-338E-36B7-9337-7962397DA796}"/>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08878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8C461B-9B40-987D-1815-B71D3F611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0DDB58-43DB-7046-C118-DFEB8674D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65D99-7102-F475-7094-EC389FB54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11792F34-B86C-9159-0A8A-0D0C50D97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B0F25C6-28F8-53F8-DF54-BD4259FC2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46FAE2-DEDF-4311-8D8F-743FBE480C19}" type="slidenum">
              <a:rPr lang="en-IN" smtClean="0"/>
              <a:t>‹#›</a:t>
            </a:fld>
            <a:endParaRPr lang="en-IN"/>
          </a:p>
        </p:txBody>
      </p:sp>
    </p:spTree>
    <p:extLst>
      <p:ext uri="{BB962C8B-B14F-4D97-AF65-F5344CB8AC3E}">
        <p14:creationId xmlns:p14="http://schemas.microsoft.com/office/powerpoint/2010/main" val="36771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A5EC58-6871-6F16-2193-1C6E2143EC9E}"/>
              </a:ext>
            </a:extLst>
          </p:cNvPr>
          <p:cNvSpPr>
            <a:spLocks noGrp="1"/>
          </p:cNvSpPr>
          <p:nvPr>
            <p:ph type="sldNum" sz="quarter" idx="14"/>
          </p:nvPr>
        </p:nvSpPr>
        <p:spPr/>
        <p:txBody>
          <a:bodyPr/>
          <a:lstStyle/>
          <a:p>
            <a:fld id="{4994CE7A-9BF7-418F-B3FB-B7D8B748063D}" type="slidenum">
              <a:rPr lang="en-US" smtClean="0"/>
              <a:pPr/>
              <a:t>1</a:t>
            </a:fld>
            <a:endParaRPr lang="en-US"/>
          </a:p>
        </p:txBody>
      </p:sp>
      <p:pic>
        <p:nvPicPr>
          <p:cNvPr id="16" name="Picture Placeholder 15">
            <a:extLst>
              <a:ext uri="{FF2B5EF4-FFF2-40B4-BE49-F238E27FC236}">
                <a16:creationId xmlns:a16="http://schemas.microsoft.com/office/drawing/2014/main" id="{8270CDBC-E8D9-9ECF-BFA8-F280D292A3F6}"/>
              </a:ext>
            </a:extLst>
          </p:cNvPr>
          <p:cNvPicPr>
            <a:picLocks noGrp="1" noRot="1" noChangeAspect="1" noMove="1" noResize="1" noEditPoints="1" noAdjustHandles="1" noChangeArrowheads="1" noChangeShapeType="1" noCrop="1"/>
          </p:cNvPicPr>
          <p:nvPr>
            <p:ph type="pic" sz="quarter" idx="13"/>
          </p:nvPr>
        </p:nvPicPr>
        <p:blipFill>
          <a:blip r:embed="rId3">
            <a:extLst>
              <a:ext uri="{28A0092B-C50C-407E-A947-70E740481C1C}">
                <a14:useLocalDpi xmlns:a14="http://schemas.microsoft.com/office/drawing/2010/main" val="0"/>
              </a:ext>
            </a:extLst>
          </a:blip>
          <a:srcRect t="5" b="5"/>
          <a:stretch>
            <a:fillRect/>
          </a:stretch>
        </p:blipFill>
        <p:spPr>
          <a:xfrm>
            <a:off x="305667" y="250667"/>
            <a:ext cx="11552957" cy="5731432"/>
          </a:xfrm>
        </p:spPr>
      </p:pic>
      <p:sp>
        <p:nvSpPr>
          <p:cNvPr id="17" name="Title 2">
            <a:extLst>
              <a:ext uri="{FF2B5EF4-FFF2-40B4-BE49-F238E27FC236}">
                <a16:creationId xmlns:a16="http://schemas.microsoft.com/office/drawing/2014/main" id="{A1DF1DA3-D0DC-EE5C-8F89-4DA9668EB671}"/>
              </a:ext>
            </a:extLst>
          </p:cNvPr>
          <p:cNvSpPr txBox="1">
            <a:spLocks noGrp="1" noRot="1" noMove="1" noResize="1" noEditPoints="1" noAdjustHandles="1" noChangeArrowheads="1" noChangeShapeType="1"/>
          </p:cNvSpPr>
          <p:nvPr/>
        </p:nvSpPr>
        <p:spPr>
          <a:xfrm>
            <a:off x="324407" y="1837695"/>
            <a:ext cx="4466292" cy="738664"/>
          </a:xfrm>
          <a:prstGeom prst="rect">
            <a:avLst/>
          </a:prstGeom>
          <a:solidFill>
            <a:srgbClr val="FF0000"/>
          </a:solidFill>
          <a:ln w="38100">
            <a:solidFill>
              <a:srgbClr val="FF0000"/>
            </a:solidFill>
          </a:ln>
        </p:spPr>
        <p:txBody>
          <a:bodyPr vert="horz" wrap="square" lIns="210312" tIns="210312" rIns="210312" bIns="164592" rtlCol="0" anchor="t" anchorCtr="0">
            <a:spAutoFit/>
          </a:bodyPr>
          <a:lstStyle>
            <a:defPPr>
              <a:defRPr lang="en-US"/>
            </a:defPPr>
            <a:lvl1pPr>
              <a:lnSpc>
                <a:spcPct val="90000"/>
              </a:lnSpc>
              <a:spcBef>
                <a:spcPct val="0"/>
              </a:spcBef>
              <a:buNone/>
              <a:defRPr sz="2600">
                <a:solidFill>
                  <a:schemeClr val="bg1"/>
                </a:solidFill>
                <a:latin typeface="+mj-lt"/>
              </a:defRPr>
            </a:lvl1pPr>
            <a:lvl2pPr>
              <a:defRPr/>
            </a:lvl2pPr>
            <a:lvl3pPr>
              <a:defRPr/>
            </a:lvl3pPr>
            <a:lvl4pPr>
              <a:defRPr/>
            </a:lvl4pPr>
            <a:lvl5pPr>
              <a:defRPr/>
            </a:lvl5pPr>
            <a:lvl6pPr>
              <a:defRPr/>
            </a:lvl6pPr>
            <a:lvl7pPr>
              <a:defRPr/>
            </a:lvl7pPr>
            <a:lvl8pPr>
              <a:defRPr/>
            </a:lvl8pPr>
            <a:lvl9pPr>
              <a:defRPr/>
            </a:lvl9pPr>
          </a:lstStyle>
          <a:p>
            <a:r>
              <a:rPr lang="en-US"/>
              <a:t>HACKATHON 2024</a:t>
            </a:r>
            <a:endParaRPr lang="en-US" dirty="0"/>
          </a:p>
        </p:txBody>
      </p:sp>
      <p:pic>
        <p:nvPicPr>
          <p:cNvPr id="8" name="Picture 7" descr="A black background with red text&#10;&#10;Description automatically generated">
            <a:extLst>
              <a:ext uri="{FF2B5EF4-FFF2-40B4-BE49-F238E27FC236}">
                <a16:creationId xmlns:a16="http://schemas.microsoft.com/office/drawing/2014/main" id="{4AE1676A-F790-6FB8-9809-375831C7856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
        <p:nvSpPr>
          <p:cNvPr id="10" name="Footer Placeholder 2">
            <a:extLst>
              <a:ext uri="{FF2B5EF4-FFF2-40B4-BE49-F238E27FC236}">
                <a16:creationId xmlns:a16="http://schemas.microsoft.com/office/drawing/2014/main" id="{9A3D0900-CFFC-BF6B-A26C-DE0C27F7F46C}"/>
              </a:ext>
            </a:extLst>
          </p:cNvPr>
          <p:cNvSpPr txBox="1">
            <a:spLocks noGrp="1" noRot="1" noMove="1" noResize="1" noEditPoints="1" noAdjustHandles="1" noChangeArrowheads="1" noChangeShapeType="1"/>
          </p:cNvSpPr>
          <p:nvPr/>
        </p:nvSpPr>
        <p:spPr>
          <a:xfrm>
            <a:off x="4038600" y="6345464"/>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1">
                    <a:tint val="82000"/>
                  </a:schemeClr>
                </a:solidFill>
              </a:rPr>
              <a:t>LNRS</a:t>
            </a:r>
            <a:r>
              <a:rPr lang="en-US" dirty="0"/>
              <a:t> </a:t>
            </a:r>
            <a:r>
              <a:rPr lang="en-US" sz="1200" dirty="0">
                <a:solidFill>
                  <a:schemeClr val="tx1">
                    <a:tint val="82000"/>
                  </a:schemeClr>
                </a:solidFill>
              </a:rPr>
              <a:t>HACKATHON</a:t>
            </a:r>
            <a:r>
              <a:rPr lang="en-US" dirty="0"/>
              <a:t> </a:t>
            </a:r>
            <a:r>
              <a:rPr lang="en-US" sz="1200" dirty="0">
                <a:solidFill>
                  <a:schemeClr val="tx1">
                    <a:tint val="82000"/>
                  </a:schemeClr>
                </a:solidFill>
              </a:rPr>
              <a:t>2024</a:t>
            </a:r>
          </a:p>
        </p:txBody>
      </p:sp>
    </p:spTree>
    <p:extLst>
      <p:ext uri="{BB962C8B-B14F-4D97-AF65-F5344CB8AC3E}">
        <p14:creationId xmlns:p14="http://schemas.microsoft.com/office/powerpoint/2010/main" val="365047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31451-D4C6-D9DC-6E04-879ECD8B5603}"/>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kern="1200">
                <a:solidFill>
                  <a:srgbClr val="FF0000"/>
                </a:solidFill>
                <a:latin typeface="+mj-lt"/>
                <a:ea typeface="+mj-ea"/>
                <a:cs typeface="+mj-cs"/>
              </a:rPr>
              <a:t>ABOUT ME</a:t>
            </a:r>
            <a:endParaRPr lang="en-US" sz="4400" kern="1200" dirty="0">
              <a:solidFill>
                <a:srgbClr val="FF0000"/>
              </a:solidFill>
              <a:latin typeface="+mj-lt"/>
              <a:ea typeface="+mj-ea"/>
              <a:cs typeface="+mj-cs"/>
            </a:endParaRPr>
          </a:p>
        </p:txBody>
      </p:sp>
      <p:sp>
        <p:nvSpPr>
          <p:cNvPr id="43" name="Freeform: Shape 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Placeholder 5">
            <a:extLst>
              <a:ext uri="{FF2B5EF4-FFF2-40B4-BE49-F238E27FC236}">
                <a16:creationId xmlns:a16="http://schemas.microsoft.com/office/drawing/2014/main" id="{BE295DE7-E957-64AB-44A5-EE5A6766553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38" r="2938"/>
          <a:stretch/>
        </p:blipFill>
        <p:spPr>
          <a:xfrm>
            <a:off x="703182" y="688501"/>
            <a:ext cx="4777381" cy="53112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45" name="Text Placeholder 3">
            <a:extLst>
              <a:ext uri="{FF2B5EF4-FFF2-40B4-BE49-F238E27FC236}">
                <a16:creationId xmlns:a16="http://schemas.microsoft.com/office/drawing/2014/main" id="{8258B150-3EC7-B6AD-C06D-802D60EE650F}"/>
              </a:ext>
            </a:extLst>
          </p:cNvPr>
          <p:cNvGraphicFramePr>
            <a:graphicFrameLocks/>
          </p:cNvGraphicFramePr>
          <p:nvPr>
            <p:extLst>
              <p:ext uri="{D42A27DB-BD31-4B8C-83A1-F6EECF244321}">
                <p14:modId xmlns:p14="http://schemas.microsoft.com/office/powerpoint/2010/main" val="459871116"/>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148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0D1A-77B0-69B1-B2C8-DB0545158018}"/>
              </a:ext>
            </a:extLst>
          </p:cNvPr>
          <p:cNvSpPr>
            <a:spLocks noGrp="1"/>
          </p:cNvSpPr>
          <p:nvPr>
            <p:ph type="title"/>
          </p:nvPr>
        </p:nvSpPr>
        <p:spPr>
          <a:xfrm>
            <a:off x="838200" y="365125"/>
            <a:ext cx="10642600" cy="5090795"/>
          </a:xfrm>
        </p:spPr>
        <p:txBody>
          <a:bodyPr>
            <a:normAutofit/>
          </a:bodyPr>
          <a:lstStyle/>
          <a:p>
            <a:r>
              <a:rPr lang="en-US" sz="4000" b="1" dirty="0"/>
              <a:t>Title: AI powered flowchart creator (text-to-flowchart)</a:t>
            </a:r>
            <a:br>
              <a:rPr lang="en-IN" sz="4000" b="1" dirty="0"/>
            </a:br>
            <a:br>
              <a:rPr lang="en-US" sz="2400" b="1" dirty="0"/>
            </a:br>
            <a:br>
              <a:rPr lang="en-US" dirty="0"/>
            </a:br>
            <a:r>
              <a:rPr lang="en-US" sz="2800" b="1" dirty="0"/>
              <a:t>Presented by</a:t>
            </a:r>
            <a:r>
              <a:rPr lang="en-US" sz="2800" dirty="0"/>
              <a:t>: Jay Patil</a:t>
            </a:r>
            <a:endParaRPr lang="en-IN" sz="2800" dirty="0"/>
          </a:p>
        </p:txBody>
      </p:sp>
    </p:spTree>
    <p:extLst>
      <p:ext uri="{BB962C8B-B14F-4D97-AF65-F5344CB8AC3E}">
        <p14:creationId xmlns:p14="http://schemas.microsoft.com/office/powerpoint/2010/main" val="399800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5BB4-031C-56B7-C74F-2B32CE458B27}"/>
              </a:ext>
            </a:extLst>
          </p:cNvPr>
          <p:cNvSpPr>
            <a:spLocks noGrp="1"/>
          </p:cNvSpPr>
          <p:nvPr>
            <p:ph type="title"/>
          </p:nvPr>
        </p:nvSpPr>
        <p:spPr>
          <a:xfrm>
            <a:off x="627380" y="1015682"/>
            <a:ext cx="10937240" cy="4826635"/>
          </a:xfrm>
        </p:spPr>
        <p:txBody>
          <a:bodyPr>
            <a:normAutofit fontScale="90000"/>
          </a:bodyPr>
          <a:lstStyle/>
          <a:p>
            <a:r>
              <a:rPr lang="en-US" sz="2000" b="1" dirty="0"/>
              <a:t>Introduction:</a:t>
            </a:r>
            <a:br>
              <a:rPr lang="en-US" sz="2000" b="1" dirty="0"/>
            </a:br>
            <a:br>
              <a:rPr lang="en-US" sz="2000" dirty="0"/>
            </a:br>
            <a:r>
              <a:rPr lang="en-US" sz="2000" b="1" dirty="0"/>
              <a:t>What is a Flowchart Generator from Natural Language?</a:t>
            </a:r>
            <a:br>
              <a:rPr lang="en-US" sz="2000" dirty="0"/>
            </a:br>
            <a:r>
              <a:rPr lang="en-US" sz="2000" dirty="0"/>
              <a:t>A flowchart generator from natural language takes textual descriptions of processes, instructions, or workflows and automatically converts them into visual diagrams, such as flowcharts. This allows for a seamless transition from written content to structured visual representations.</a:t>
            </a:r>
            <a:br>
              <a:rPr lang="en-US" sz="2000" dirty="0"/>
            </a:br>
            <a:br>
              <a:rPr lang="en-US" sz="2000" dirty="0"/>
            </a:br>
            <a:r>
              <a:rPr lang="en-US" sz="2000" b="1" dirty="0"/>
              <a:t>Why is this Important?</a:t>
            </a:r>
            <a:br>
              <a:rPr lang="en-US" sz="2000" dirty="0"/>
            </a:br>
            <a:r>
              <a:rPr lang="en-US" sz="2000" dirty="0"/>
              <a:t>Converting complex natural language instructions into diagrams is often time-consuming and requires manual effort. Automating this process helps users visualize workflows, architecture designs, user journeys, and more in an efficient and scalable way. It enhances understanding, improves productivity, and reduces the likelihood of errors in diagram creation.</a:t>
            </a:r>
            <a:br>
              <a:rPr lang="en-US" sz="2000" dirty="0"/>
            </a:br>
            <a:br>
              <a:rPr lang="en-US" sz="2000" dirty="0"/>
            </a:br>
            <a:r>
              <a:rPr lang="en-US" sz="2000" b="1" dirty="0"/>
              <a:t>Project Aim</a:t>
            </a:r>
            <a:br>
              <a:rPr lang="en-US" sz="2000" dirty="0"/>
            </a:br>
            <a:r>
              <a:rPr lang="en-US" sz="2000" dirty="0"/>
              <a:t>The aim of this project is to create an intelligent system capable of generating various types of diagrams—including flowcharts, schematic architecture diagrams, UML diagrams, Gantt charts, mind maps, sequence diagrams, and user journey maps—directly from natural language input. This system will utilize natural language processing (NLP) and machine learning techniques to interpret user-provided text and automate the diagram creation process.</a:t>
            </a:r>
          </a:p>
        </p:txBody>
      </p:sp>
    </p:spTree>
    <p:extLst>
      <p:ext uri="{BB962C8B-B14F-4D97-AF65-F5344CB8AC3E}">
        <p14:creationId xmlns:p14="http://schemas.microsoft.com/office/powerpoint/2010/main" val="35328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FD04-7397-B7B7-1676-17A290A178AD}"/>
              </a:ext>
            </a:extLst>
          </p:cNvPr>
          <p:cNvSpPr>
            <a:spLocks noGrp="1"/>
          </p:cNvSpPr>
          <p:nvPr>
            <p:ph type="title"/>
          </p:nvPr>
        </p:nvSpPr>
        <p:spPr>
          <a:xfrm>
            <a:off x="838200" y="832104"/>
            <a:ext cx="10144760" cy="5562147"/>
          </a:xfrm>
        </p:spPr>
        <p:txBody>
          <a:bodyPr anchor="t">
            <a:noAutofit/>
          </a:bodyPr>
          <a:lstStyle/>
          <a:p>
            <a:r>
              <a:rPr lang="en-US" sz="2800" b="1" dirty="0"/>
              <a:t>Model Architecture and Techniques:</a:t>
            </a:r>
            <a:br>
              <a:rPr lang="en-US" sz="1600" b="1" dirty="0"/>
            </a:br>
            <a:br>
              <a:rPr lang="en-US" sz="1600" b="1" dirty="0"/>
            </a:br>
            <a:br>
              <a:rPr lang="en-US" sz="1600" b="1" dirty="0"/>
            </a:br>
            <a:r>
              <a:rPr lang="en-US" sz="1600" b="1" dirty="0"/>
              <a:t>Preprocessing:</a:t>
            </a:r>
            <a:br>
              <a:rPr lang="en-US" sz="1600" b="1" dirty="0"/>
            </a:br>
            <a:br>
              <a:rPr lang="en-US" sz="1600" dirty="0"/>
            </a:br>
            <a:r>
              <a:rPr lang="en-US" sz="1600" dirty="0"/>
              <a:t>Text data is processed using Natural Language Processing (NLP) techniques. </a:t>
            </a:r>
            <a:br>
              <a:rPr lang="en-US" sz="1600" dirty="0"/>
            </a:br>
            <a:br>
              <a:rPr lang="en-US" sz="1600" dirty="0"/>
            </a:br>
            <a:r>
              <a:rPr lang="en-US" sz="1600" dirty="0"/>
              <a:t>Tokenization and sentence segmentation are applied to break down the user input into manageable steps. </a:t>
            </a:r>
            <a:br>
              <a:rPr lang="en-US" sz="1600" dirty="0"/>
            </a:br>
            <a:br>
              <a:rPr lang="en-US" sz="1600" dirty="0"/>
            </a:br>
            <a:r>
              <a:rPr lang="en-US" sz="1600" dirty="0"/>
              <a:t>Unnecessary whitespaces are removed, and sentences are categorized based on key trigger words (like "if", "else", "when") to identify conditions and actions in the text.</a:t>
            </a:r>
            <a:br>
              <a:rPr lang="en-US" sz="1600" dirty="0"/>
            </a:br>
            <a:br>
              <a:rPr lang="en-US" sz="1600" dirty="0"/>
            </a:br>
            <a:r>
              <a:rPr lang="en-US" sz="1600" b="1" dirty="0"/>
              <a:t>Diagram Generation:</a:t>
            </a:r>
            <a:br>
              <a:rPr lang="en-US" sz="1600" b="1" dirty="0"/>
            </a:br>
            <a:br>
              <a:rPr lang="en-US" sz="1600" dirty="0"/>
            </a:br>
            <a:r>
              <a:rPr lang="en-US" sz="1600" dirty="0"/>
              <a:t>Flowcharts are generated by converting each step in the process into a corresponding node.</a:t>
            </a:r>
            <a:br>
              <a:rPr lang="en-US" sz="1600" dirty="0"/>
            </a:br>
            <a:br>
              <a:rPr lang="en-US" sz="1600" dirty="0"/>
            </a:br>
            <a:r>
              <a:rPr lang="en-US" sz="1600" dirty="0"/>
              <a:t>Conditional steps are represented as diamond-shaped nodes, while actions are shown as rectangular nodes.</a:t>
            </a:r>
            <a:br>
              <a:rPr lang="en-US" sz="1600" dirty="0"/>
            </a:br>
            <a:br>
              <a:rPr lang="en-US" sz="1600" dirty="0"/>
            </a:br>
            <a:r>
              <a:rPr lang="en-US" sz="1600" dirty="0"/>
              <a:t>Other diagrams like schematic architecture diagrams, UML diagrams, Gantt charts, mind maps, sequence diagrams, and user journey maps are generated by understanding the logical flow and structuring the text.</a:t>
            </a:r>
            <a:br>
              <a:rPr lang="en-US" sz="1600" dirty="0"/>
            </a:br>
            <a:br>
              <a:rPr kumimoji="0" lang="en-US" altLang="en-US" sz="2400" b="0" i="0" u="none" strike="noStrike" cap="none" normalizeH="0" baseline="0" dirty="0">
                <a:ln>
                  <a:noFill/>
                </a:ln>
                <a:solidFill>
                  <a:schemeClr val="tx1"/>
                </a:solidFill>
                <a:effectLst/>
                <a:latin typeface="Arial" panose="020B0604020202020204" pitchFamily="34" charset="0"/>
              </a:rPr>
            </a:br>
            <a:endParaRPr lang="en-IN" sz="2400" dirty="0"/>
          </a:p>
        </p:txBody>
      </p:sp>
    </p:spTree>
    <p:extLst>
      <p:ext uri="{BB962C8B-B14F-4D97-AF65-F5344CB8AC3E}">
        <p14:creationId xmlns:p14="http://schemas.microsoft.com/office/powerpoint/2010/main" val="34617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35E3-DB5B-0772-DCB2-DF3F40CAB5FC}"/>
              </a:ext>
            </a:extLst>
          </p:cNvPr>
          <p:cNvSpPr>
            <a:spLocks noGrp="1"/>
          </p:cNvSpPr>
          <p:nvPr>
            <p:ph type="title"/>
          </p:nvPr>
        </p:nvSpPr>
        <p:spPr>
          <a:xfrm>
            <a:off x="838200" y="365125"/>
            <a:ext cx="10515600" cy="5507355"/>
          </a:xfrm>
        </p:spPr>
        <p:txBody>
          <a:bodyPr anchor="t">
            <a:noAutofit/>
          </a:bodyPr>
          <a:lstStyle/>
          <a:p>
            <a:r>
              <a:rPr lang="en-US" sz="3600" b="1" dirty="0"/>
              <a:t>Conclusion</a:t>
            </a:r>
            <a:br>
              <a:rPr lang="en-US" sz="3600" b="1" dirty="0"/>
            </a:br>
            <a:br>
              <a:rPr lang="en-US" sz="3600" b="1" dirty="0"/>
            </a:br>
            <a:br>
              <a:rPr lang="en-US" sz="1050" dirty="0"/>
            </a:br>
            <a:r>
              <a:rPr lang="en-US" sz="2000" b="1" dirty="0"/>
              <a:t>Impact of the Project:</a:t>
            </a:r>
            <a:br>
              <a:rPr lang="en-US" sz="2000" dirty="0"/>
            </a:br>
            <a:r>
              <a:rPr lang="en-US" sz="1800" dirty="0"/>
              <a:t>This project illustrates how natural language text can be converted into structured diagrams such as flowcharts, UML diagrams, Gantt charts, and more using natural language processing (NLP) techniques. </a:t>
            </a:r>
            <a:br>
              <a:rPr lang="en-US" sz="1800" dirty="0"/>
            </a:br>
            <a:br>
              <a:rPr lang="en-US" sz="1800" dirty="0"/>
            </a:br>
            <a:r>
              <a:rPr lang="en-US" sz="1800" dirty="0"/>
              <a:t>By making the creation of these diagrams more accessible, the tool can enhance productivity, streamline communication, and help in visualizing workflows and processes effectively without requiring manual effort.</a:t>
            </a:r>
            <a:br>
              <a:rPr lang="en-US" sz="2000" dirty="0"/>
            </a:br>
            <a:br>
              <a:rPr lang="en-US" sz="2000" dirty="0"/>
            </a:br>
            <a:r>
              <a:rPr lang="en-US" sz="2000" b="1" dirty="0"/>
              <a:t>Future Work:</a:t>
            </a:r>
            <a:br>
              <a:rPr lang="en-US" sz="2000" b="1" dirty="0"/>
            </a:br>
            <a:br>
              <a:rPr lang="en-US" sz="2000" dirty="0"/>
            </a:br>
            <a:r>
              <a:rPr lang="en-US" sz="1800" dirty="0"/>
              <a:t>While this version focuses on converting natural language into flowcharts and other visual diagrams, future enhancements could include expanding the diagram types supported, improving the accuracy of sentence classification, and integrating more advanced NLP techniques like BERT to better understand complex instructions. </a:t>
            </a:r>
            <a:br>
              <a:rPr lang="en-US" sz="1800" dirty="0"/>
            </a:br>
            <a:br>
              <a:rPr lang="en-US" sz="1800" dirty="0"/>
            </a:br>
            <a:r>
              <a:rPr lang="en-US" sz="1800" dirty="0"/>
              <a:t>Additionally, incorporating user feedback mechanisms for correcting diagrams and enabling real-time collaboration on diagram creation would further enhance the tool's usability.</a:t>
            </a:r>
            <a:br>
              <a:rPr lang="en-US" sz="1800" dirty="0"/>
            </a:br>
            <a:endParaRPr lang="en-IN" sz="2400" dirty="0"/>
          </a:p>
        </p:txBody>
      </p:sp>
    </p:spTree>
    <p:extLst>
      <p:ext uri="{BB962C8B-B14F-4D97-AF65-F5344CB8AC3E}">
        <p14:creationId xmlns:p14="http://schemas.microsoft.com/office/powerpoint/2010/main" val="374628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F98F3-17D8-8A5B-17AE-B2E72D2B1A0D}"/>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dirty="0">
                <a:solidFill>
                  <a:srgbClr val="FF0000"/>
                </a:solidFill>
                <a:latin typeface="+mj-lt"/>
                <a:ea typeface="+mj-ea"/>
                <a:cs typeface="+mj-cs"/>
              </a:rPr>
              <a:t>Other Important Details</a:t>
            </a:r>
          </a:p>
        </p:txBody>
      </p:sp>
      <p:sp>
        <p:nvSpPr>
          <p:cNvPr id="5" name="TextBox 4">
            <a:extLst>
              <a:ext uri="{FF2B5EF4-FFF2-40B4-BE49-F238E27FC236}">
                <a16:creationId xmlns:a16="http://schemas.microsoft.com/office/drawing/2014/main" id="{BA008FA8-3A1C-F963-F70F-E0A8E5664A1D}"/>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First 2 Slides from this presentation needs to be added in your presentation</a:t>
            </a:r>
          </a:p>
          <a:p>
            <a:pPr marL="742950" lvl="1" indent="-228600">
              <a:lnSpc>
                <a:spcPct val="90000"/>
              </a:lnSpc>
              <a:spcAft>
                <a:spcPts val="600"/>
              </a:spcAft>
              <a:buFont typeface="Arial" panose="020B0604020202020204" pitchFamily="34" charset="0"/>
              <a:buChar char="•"/>
            </a:pPr>
            <a:r>
              <a:rPr lang="en-US" dirty="0">
                <a:solidFill>
                  <a:schemeClr val="tx2"/>
                </a:solidFill>
              </a:rPr>
              <a:t>Slide 1 – Use as it is, no modification required</a:t>
            </a:r>
          </a:p>
          <a:p>
            <a:pPr marL="742950" lvl="1" indent="-228600">
              <a:lnSpc>
                <a:spcPct val="90000"/>
              </a:lnSpc>
              <a:spcAft>
                <a:spcPts val="600"/>
              </a:spcAft>
              <a:buFont typeface="Arial" panose="020B0604020202020204" pitchFamily="34" charset="0"/>
              <a:buChar char="•"/>
            </a:pPr>
            <a:r>
              <a:rPr lang="en-US" dirty="0">
                <a:solidFill>
                  <a:schemeClr val="tx2"/>
                </a:solidFill>
              </a:rPr>
              <a:t>Slide 2 – This section is to provide your personal detail</a:t>
            </a:r>
          </a:p>
          <a:p>
            <a:pPr lvl="1" indent="-228600">
              <a:lnSpc>
                <a:spcPct val="90000"/>
              </a:lnSpc>
              <a:spcAft>
                <a:spcPts val="600"/>
              </a:spcAft>
              <a:buFont typeface="Arial" panose="020B0604020202020204" pitchFamily="34" charset="0"/>
              <a:buChar char="•"/>
            </a:pPr>
            <a:endParaRPr lang="en-US" dirty="0">
              <a:solidFill>
                <a:schemeClr val="tx2"/>
              </a:solidFill>
            </a:endParaRPr>
          </a:p>
          <a:p>
            <a:pPr marL="285750" indent="-228600">
              <a:lnSpc>
                <a:spcPct val="90000"/>
              </a:lnSpc>
              <a:spcAft>
                <a:spcPts val="600"/>
              </a:spcAft>
              <a:buFont typeface="Arial" panose="020B0604020202020204" pitchFamily="34" charset="0"/>
              <a:buChar char="•"/>
            </a:pPr>
            <a:r>
              <a:rPr lang="en-US" dirty="0">
                <a:solidFill>
                  <a:schemeClr val="tx2"/>
                </a:solidFill>
              </a:rPr>
              <a:t>Collaborate your Github repo with </a:t>
            </a:r>
          </a:p>
          <a:p>
            <a:pPr marL="742950" lvl="1" indent="-228600">
              <a:lnSpc>
                <a:spcPct val="90000"/>
              </a:lnSpc>
              <a:spcAft>
                <a:spcPts val="600"/>
              </a:spcAft>
              <a:buFont typeface="Arial" panose="020B0604020202020204" pitchFamily="34" charset="0"/>
              <a:buChar char="•"/>
            </a:pPr>
            <a:r>
              <a:rPr lang="en-US" b="1" dirty="0">
                <a:solidFill>
                  <a:schemeClr val="tx2"/>
                </a:solidFill>
              </a:rPr>
              <a:t>varun41935 </a:t>
            </a:r>
          </a:p>
          <a:p>
            <a:pPr marL="742950" lvl="1" indent="-228600">
              <a:lnSpc>
                <a:spcPct val="90000"/>
              </a:lnSpc>
              <a:spcAft>
                <a:spcPts val="600"/>
              </a:spcAft>
              <a:buFont typeface="Arial" panose="020B0604020202020204" pitchFamily="34" charset="0"/>
              <a:buChar char="•"/>
            </a:pPr>
            <a:r>
              <a:rPr lang="en-US" b="1" dirty="0">
                <a:solidFill>
                  <a:schemeClr val="tx2"/>
                </a:solidFill>
              </a:rPr>
              <a:t>singhpr17</a:t>
            </a:r>
          </a:p>
          <a:p>
            <a:pPr indent="-228600">
              <a:lnSpc>
                <a:spcPct val="90000"/>
              </a:lnSpc>
              <a:spcAft>
                <a:spcPts val="600"/>
              </a:spcAft>
              <a:buFont typeface="Arial" panose="020B0604020202020204" pitchFamily="34" charset="0"/>
              <a:buChar char="•"/>
            </a:pPr>
            <a:endParaRPr lang="en-US" b="1" dirty="0">
              <a:solidFill>
                <a:schemeClr val="tx2"/>
              </a:solidFill>
            </a:endParaRPr>
          </a:p>
          <a:p>
            <a:pPr marL="285750" indent="-228600">
              <a:lnSpc>
                <a:spcPct val="90000"/>
              </a:lnSpc>
              <a:spcAft>
                <a:spcPts val="600"/>
              </a:spcAft>
              <a:buFont typeface="Arial" panose="020B0604020202020204" pitchFamily="34" charset="0"/>
              <a:buChar char="•"/>
            </a:pPr>
            <a:endParaRPr lang="en-US" b="1"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1" name="Freeform: Shape 2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16" descr="Teacher">
            <a:extLst>
              <a:ext uri="{FF2B5EF4-FFF2-40B4-BE49-F238E27FC236}">
                <a16:creationId xmlns:a16="http://schemas.microsoft.com/office/drawing/2014/main" id="{43E48664-21BA-3FAC-A7B0-BFDEAF5EE7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3" name="Footer Placeholder 2">
            <a:extLst>
              <a:ext uri="{FF2B5EF4-FFF2-40B4-BE49-F238E27FC236}">
                <a16:creationId xmlns:a16="http://schemas.microsoft.com/office/drawing/2014/main" id="{AF773059-6D76-34EC-92C0-E9B4AE647BC8}"/>
              </a:ext>
            </a:extLst>
          </p:cNvPr>
          <p:cNvSpPr>
            <a:spLocks noGrp="1" noRot="1" noMove="1" noResize="1" noEditPoints="1" noAdjustHandles="1" noChangeArrowheads="1" noChangeShapeType="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LNRS HACKATHON 2024</a:t>
            </a:r>
          </a:p>
        </p:txBody>
      </p:sp>
      <p:sp>
        <p:nvSpPr>
          <p:cNvPr id="4" name="Slide Number Placeholder 3">
            <a:extLst>
              <a:ext uri="{FF2B5EF4-FFF2-40B4-BE49-F238E27FC236}">
                <a16:creationId xmlns:a16="http://schemas.microsoft.com/office/drawing/2014/main" id="{5A61ECC0-0078-F39D-9264-18DB7BA594B8}"/>
              </a:ext>
            </a:extLst>
          </p:cNvPr>
          <p:cNvSpPr>
            <a:spLocks noGrp="1" noRot="1" noMove="1" noResize="1" noEditPoints="1" noAdjustHandles="1" noChangeArrowheads="1" noChangeShapeType="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994CE7A-9BF7-418F-B3FB-B7D8B748063D}" type="slidenum">
              <a:rPr lang="en-US" smtClean="0">
                <a:solidFill>
                  <a:schemeClr val="tx1">
                    <a:tint val="75000"/>
                  </a:schemeClr>
                </a:solidFill>
              </a:rPr>
              <a:pPr>
                <a:spcAft>
                  <a:spcPts val="600"/>
                </a:spcAft>
              </a:pPr>
              <a:t>7</a:t>
            </a:fld>
            <a:endParaRPr lang="en-US">
              <a:solidFill>
                <a:schemeClr val="tx1">
                  <a:tint val="75000"/>
                </a:schemeClr>
              </a:solidFill>
            </a:endParaRPr>
          </a:p>
        </p:txBody>
      </p:sp>
      <p:pic>
        <p:nvPicPr>
          <p:cNvPr id="9" name="Picture 8" descr="A black background with red text&#10;&#10;Description automatically generated">
            <a:extLst>
              <a:ext uri="{FF2B5EF4-FFF2-40B4-BE49-F238E27FC236}">
                <a16:creationId xmlns:a16="http://schemas.microsoft.com/office/drawing/2014/main" id="{E042F15F-0B02-596D-54E8-C1629FD43A3E}"/>
              </a:ext>
            </a:extLst>
          </p:cNvPr>
          <p:cNvPicPr>
            <a:picLocks noGrp="1" noRo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Tree>
    <p:extLst>
      <p:ext uri="{BB962C8B-B14F-4D97-AF65-F5344CB8AC3E}">
        <p14:creationId xmlns:p14="http://schemas.microsoft.com/office/powerpoint/2010/main" val="2460354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52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708</TotalTime>
  <Words>650</Words>
  <Application>Microsoft Office PowerPoint</Application>
  <PresentationFormat>Widescreen</PresentationFormat>
  <Paragraphs>29</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Calibri</vt:lpstr>
      <vt:lpstr>Source Sans Pro</vt:lpstr>
      <vt:lpstr>Source Sans Pro Light</vt:lpstr>
      <vt:lpstr>Office Theme</vt:lpstr>
      <vt:lpstr>PowerPoint Presentation</vt:lpstr>
      <vt:lpstr>ABOUT ME</vt:lpstr>
      <vt:lpstr>Title: AI powered flowchart creator (text-to-flowchart)   Presented by: Jay Patil</vt:lpstr>
      <vt:lpstr>Introduction:  What is a Flowchart Generator from Natural Language? A flowchart generator from natural language takes textual descriptions of processes, instructions, or workflows and automatically converts them into visual diagrams, such as flowcharts. This allows for a seamless transition from written content to structured visual representations.  Why is this Important? Converting complex natural language instructions into diagrams is often time-consuming and requires manual effort. Automating this process helps users visualize workflows, architecture designs, user journeys, and more in an efficient and scalable way. It enhances understanding, improves productivity, and reduces the likelihood of errors in diagram creation.  Project Aim The aim of this project is to create an intelligent system capable of generating various types of diagrams—including flowcharts, schematic architecture diagrams, UML diagrams, Gantt charts, mind maps, sequence diagrams, and user journey maps—directly from natural language input. This system will utilize natural language processing (NLP) and machine learning techniques to interpret user-provided text and automate the diagram creation process.</vt:lpstr>
      <vt:lpstr>Model Architecture and Techniques:   Preprocessing:  Text data is processed using Natural Language Processing (NLP) techniques.   Tokenization and sentence segmentation are applied to break down the user input into manageable steps.   Unnecessary whitespaces are removed, and sentences are categorized based on key trigger words (like "if", "else", "when") to identify conditions and actions in the text.  Diagram Generation:  Flowcharts are generated by converting each step in the process into a corresponding node.  Conditional steps are represented as diamond-shaped nodes, while actions are shown as rectangular nodes.  Other diagrams like schematic architecture diagrams, UML diagrams, Gantt charts, mind maps, sequence diagrams, and user journey maps are generated by understanding the logical flow and structuring the text.  </vt:lpstr>
      <vt:lpstr>Conclusion   Impact of the Project: This project illustrates how natural language text can be converted into structured diagrams such as flowcharts, UML diagrams, Gantt charts, and more using natural language processing (NLP) techniques.   By making the creation of these diagrams more accessible, the tool can enhance productivity, streamline communication, and help in visualizing workflows and processes effectively without requiring manual effort.  Future Work:  While this version focuses on converting natural language into flowcharts and other visual diagrams, future enhancements could include expanding the diagram types supported, improving the accuracy of sentence classification, and integrating more advanced NLP techniques like BERT to better understand complex instructions.   Additionally, incorporating user feedback mechanisms for correcting diagrams and enabling real-time collaboration on diagram creation would further enhance the tool's usability. </vt:lpstr>
      <vt:lpstr>Other Important Details</vt:lpstr>
      <vt:lpstr>PowerPoint Presentation</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Singh, Pradeep (RIS-MUM)</dc:creator>
  <cp:lastModifiedBy>Jay Patil</cp:lastModifiedBy>
  <cp:revision>3</cp:revision>
  <dcterms:created xsi:type="dcterms:W3CDTF">2024-09-26T03:48:01Z</dcterms:created>
  <dcterms:modified xsi:type="dcterms:W3CDTF">2024-10-07T15:53:12Z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2024-09-26T03:57:11Z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bbec7d46-2413-4c8e-866f-cc05bda192ab</vt:lpwstr>
  </property>
  <property fmtid="{D5CDD505-2E9C-101B-9397-08002B2CF9AE}" pid="8" name="MSIP_Label_549ac42a-3eb4-4074-b885-aea26bd6241e_ContentBits">
    <vt:lpwstr>0</vt:lpwstr>
  </property>
</Properties>
</file>