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3460" r:id="rId2"/>
    <p:sldId id="3472" r:id="rId3"/>
    <p:sldId id="3474" r:id="rId4"/>
    <p:sldId id="3475" r:id="rId5"/>
    <p:sldId id="3477" r:id="rId6"/>
    <p:sldId id="3479" r:id="rId7"/>
    <p:sldId id="3480" r:id="rId8"/>
    <p:sldId id="3478" r:id="rId9"/>
    <p:sldId id="3471" r:id="rId10"/>
    <p:sldId id="342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327BFE-52A2-4837-A0D0-D821D840B30B}" v="276" dt="2024-09-26T07:41:41.0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01BE0A-C3CB-4716-AB96-AD8C1F9F55B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2E6BEB4-4BEF-49DC-AF2E-576834A909ED}">
      <dgm:prSet/>
      <dgm:spPr/>
      <dgm:t>
        <a:bodyPr/>
        <a:lstStyle/>
        <a:p>
          <a:pPr>
            <a:lnSpc>
              <a:spcPct val="100000"/>
            </a:lnSpc>
          </a:pPr>
          <a:r>
            <a:rPr lang="en-US" dirty="0"/>
            <a:t>Name: Jay Patil</a:t>
          </a:r>
        </a:p>
      </dgm:t>
    </dgm:pt>
    <dgm:pt modelId="{357DB2CD-539B-42D4-A1EA-F7F755C62596}" type="parTrans" cxnId="{ECF19628-18A4-4058-AD8A-AB72A5DE3A77}">
      <dgm:prSet/>
      <dgm:spPr/>
      <dgm:t>
        <a:bodyPr/>
        <a:lstStyle/>
        <a:p>
          <a:endParaRPr lang="en-US"/>
        </a:p>
      </dgm:t>
    </dgm:pt>
    <dgm:pt modelId="{515C62B7-3B09-44F1-BCEB-0C43ADFA8955}" type="sibTrans" cxnId="{ECF19628-18A4-4058-AD8A-AB72A5DE3A77}">
      <dgm:prSet/>
      <dgm:spPr/>
      <dgm:t>
        <a:bodyPr/>
        <a:lstStyle/>
        <a:p>
          <a:endParaRPr lang="en-US"/>
        </a:p>
      </dgm:t>
    </dgm:pt>
    <dgm:pt modelId="{4207FAC2-2E32-4F9E-B40A-63D1E4044598}">
      <dgm:prSet/>
      <dgm:spPr>
        <a:ln>
          <a:noFill/>
        </a:ln>
      </dgm:spPr>
      <dgm:t>
        <a:bodyPr/>
        <a:lstStyle/>
        <a:p>
          <a:r>
            <a:rPr lang="en-US" dirty="0"/>
            <a:t>Email Id:  patilj446@gmail.com</a:t>
          </a:r>
          <a:endParaRPr lang="en-US" dirty="0">
            <a:solidFill>
              <a:schemeClr val="bg1"/>
            </a:solidFill>
          </a:endParaRPr>
        </a:p>
      </dgm:t>
    </dgm:pt>
    <dgm:pt modelId="{3913EA2D-B2E0-415B-B448-73D668962711}" type="parTrans" cxnId="{9F4A4DB6-0A11-4462-B9D5-43EE55B7118D}">
      <dgm:prSet/>
      <dgm:spPr/>
      <dgm:t>
        <a:bodyPr/>
        <a:lstStyle/>
        <a:p>
          <a:endParaRPr lang="en-US"/>
        </a:p>
      </dgm:t>
    </dgm:pt>
    <dgm:pt modelId="{3754FF19-1C0A-42A9-9791-5802D4CD96FF}" type="sibTrans" cxnId="{9F4A4DB6-0A11-4462-B9D5-43EE55B7118D}">
      <dgm:prSet/>
      <dgm:spPr/>
      <dgm:t>
        <a:bodyPr/>
        <a:lstStyle/>
        <a:p>
          <a:endParaRPr lang="en-US"/>
        </a:p>
      </dgm:t>
    </dgm:pt>
    <dgm:pt modelId="{B687A22B-84BE-49B5-9865-E8353FF4D2CF}">
      <dgm:prSet/>
      <dgm:spPr/>
      <dgm:t>
        <a:bodyPr/>
        <a:lstStyle/>
        <a:p>
          <a:pPr>
            <a:lnSpc>
              <a:spcPct val="100000"/>
            </a:lnSpc>
          </a:pPr>
          <a:r>
            <a:rPr lang="en-US" dirty="0"/>
            <a:t>Contact No: 9372667954</a:t>
          </a:r>
        </a:p>
      </dgm:t>
    </dgm:pt>
    <dgm:pt modelId="{9348E2D9-C322-43B6-81BB-68456AE3E2A3}" type="parTrans" cxnId="{3D0B2F77-5F50-400F-BD0A-3E7F40D83B87}">
      <dgm:prSet/>
      <dgm:spPr/>
      <dgm:t>
        <a:bodyPr/>
        <a:lstStyle/>
        <a:p>
          <a:endParaRPr lang="en-US"/>
        </a:p>
      </dgm:t>
    </dgm:pt>
    <dgm:pt modelId="{9B2FF502-C14D-4F8B-B710-D200173C549F}" type="sibTrans" cxnId="{3D0B2F77-5F50-400F-BD0A-3E7F40D83B87}">
      <dgm:prSet/>
      <dgm:spPr/>
      <dgm:t>
        <a:bodyPr/>
        <a:lstStyle/>
        <a:p>
          <a:endParaRPr lang="en-US"/>
        </a:p>
      </dgm:t>
    </dgm:pt>
    <dgm:pt modelId="{82B71270-F96E-4BD0-803C-1116EDBC2C8C}">
      <dgm:prSet/>
      <dgm:spPr/>
      <dgm:t>
        <a:bodyPr/>
        <a:lstStyle/>
        <a:p>
          <a:r>
            <a:rPr lang="en-US" dirty="0" err="1"/>
            <a:t>Github</a:t>
          </a:r>
          <a:r>
            <a:rPr lang="en-US" dirty="0"/>
            <a:t> Account:  </a:t>
          </a:r>
          <a:r>
            <a:rPr lang="en-IN" dirty="0"/>
            <a:t>https://github.com/jaypatil03</a:t>
          </a:r>
          <a:endParaRPr lang="en-US" dirty="0">
            <a:solidFill>
              <a:schemeClr val="bg1"/>
            </a:solidFill>
          </a:endParaRPr>
        </a:p>
      </dgm:t>
    </dgm:pt>
    <dgm:pt modelId="{455DB0CC-B2DA-4EFB-8461-96A74F9DE10E}" type="parTrans" cxnId="{FD2270BE-F61B-4244-9703-C1BB2894C534}">
      <dgm:prSet/>
      <dgm:spPr/>
      <dgm:t>
        <a:bodyPr/>
        <a:lstStyle/>
        <a:p>
          <a:endParaRPr lang="en-US"/>
        </a:p>
      </dgm:t>
    </dgm:pt>
    <dgm:pt modelId="{30023E9E-BF30-4883-909E-DFE4B197EF91}" type="sibTrans" cxnId="{FD2270BE-F61B-4244-9703-C1BB2894C534}">
      <dgm:prSet/>
      <dgm:spPr/>
      <dgm:t>
        <a:bodyPr/>
        <a:lstStyle/>
        <a:p>
          <a:endParaRPr lang="en-US"/>
        </a:p>
      </dgm:t>
    </dgm:pt>
    <dgm:pt modelId="{EC97B3A0-9996-4752-82B1-1045AB1F2E0C}">
      <dgm:prSet/>
      <dgm:spPr/>
      <dgm:t>
        <a:bodyPr/>
        <a:lstStyle/>
        <a:p>
          <a:pPr>
            <a:lnSpc>
              <a:spcPct val="100000"/>
            </a:lnSpc>
          </a:pPr>
          <a:r>
            <a:rPr lang="en-US" dirty="0"/>
            <a:t>Topic: AI powered flowchart creator (text-to-flowchart)</a:t>
          </a:r>
        </a:p>
      </dgm:t>
    </dgm:pt>
    <dgm:pt modelId="{1D9E5FAC-FEA2-44C0-8176-393EA90D0E33}" type="parTrans" cxnId="{423C436D-B48E-4C16-8480-76CCCBD7CA93}">
      <dgm:prSet/>
      <dgm:spPr/>
      <dgm:t>
        <a:bodyPr/>
        <a:lstStyle/>
        <a:p>
          <a:endParaRPr lang="en-US"/>
        </a:p>
      </dgm:t>
    </dgm:pt>
    <dgm:pt modelId="{D53C431E-9C32-484F-8984-F11D48054752}" type="sibTrans" cxnId="{423C436D-B48E-4C16-8480-76CCCBD7CA93}">
      <dgm:prSet/>
      <dgm:spPr/>
      <dgm:t>
        <a:bodyPr/>
        <a:lstStyle/>
        <a:p>
          <a:endParaRPr lang="en-US"/>
        </a:p>
      </dgm:t>
    </dgm:pt>
    <dgm:pt modelId="{BB4288F1-EFC7-474E-B0DC-C64AED05A3D0}">
      <dgm:prSet/>
      <dgm:spPr/>
      <dgm:t>
        <a:bodyPr/>
        <a:lstStyle/>
        <a:p>
          <a:pPr>
            <a:lnSpc>
              <a:spcPct val="100000"/>
            </a:lnSpc>
          </a:pPr>
          <a:r>
            <a:rPr lang="en-US" dirty="0"/>
            <a:t>College:  MPSTME</a:t>
          </a:r>
        </a:p>
      </dgm:t>
    </dgm:pt>
    <dgm:pt modelId="{D574F96D-9F88-4CEF-84D5-B3352336067A}" type="parTrans" cxnId="{9A1B800F-DF58-439C-9461-AEBFB74FE08D}">
      <dgm:prSet/>
      <dgm:spPr/>
      <dgm:t>
        <a:bodyPr/>
        <a:lstStyle/>
        <a:p>
          <a:endParaRPr lang="en-IN"/>
        </a:p>
      </dgm:t>
    </dgm:pt>
    <dgm:pt modelId="{BF7C9B31-F66F-4FD4-87FB-5B08D119DB85}" type="sibTrans" cxnId="{9A1B800F-DF58-439C-9461-AEBFB74FE08D}">
      <dgm:prSet/>
      <dgm:spPr/>
      <dgm:t>
        <a:bodyPr/>
        <a:lstStyle/>
        <a:p>
          <a:endParaRPr lang="en-IN"/>
        </a:p>
      </dgm:t>
    </dgm:pt>
    <dgm:pt modelId="{7B08EFD8-3894-4459-A032-B4B561DE8A09}">
      <dgm:prSet/>
      <dgm:spPr/>
      <dgm:t>
        <a:bodyPr/>
        <a:lstStyle/>
        <a:p>
          <a:pPr>
            <a:lnSpc>
              <a:spcPct val="100000"/>
            </a:lnSpc>
          </a:pPr>
          <a:r>
            <a:rPr lang="en-US" dirty="0"/>
            <a:t>Student Id: 70092100114</a:t>
          </a:r>
        </a:p>
      </dgm:t>
    </dgm:pt>
    <dgm:pt modelId="{DB10B87E-6412-4151-8CF3-3DDE49F34148}" type="parTrans" cxnId="{786CAD39-0719-4C7C-BFE9-5F6403271E23}">
      <dgm:prSet/>
      <dgm:spPr/>
      <dgm:t>
        <a:bodyPr/>
        <a:lstStyle/>
        <a:p>
          <a:endParaRPr lang="en-IN"/>
        </a:p>
      </dgm:t>
    </dgm:pt>
    <dgm:pt modelId="{0CFBEAF6-C440-4222-AED6-2A0A7BA1DA49}" type="sibTrans" cxnId="{786CAD39-0719-4C7C-BFE9-5F6403271E23}">
      <dgm:prSet/>
      <dgm:spPr/>
      <dgm:t>
        <a:bodyPr/>
        <a:lstStyle/>
        <a:p>
          <a:endParaRPr lang="en-IN"/>
        </a:p>
      </dgm:t>
    </dgm:pt>
    <dgm:pt modelId="{B0ED103D-1E70-4793-922B-A692B243DD9A}">
      <dgm:prSet/>
      <dgm:spPr/>
      <dgm:t>
        <a:bodyPr/>
        <a:lstStyle/>
        <a:p>
          <a:r>
            <a:rPr lang="en-US" dirty="0">
              <a:solidFill>
                <a:schemeClr val="bg1"/>
              </a:solidFill>
            </a:rPr>
            <a:t>Repo Link:  </a:t>
          </a:r>
          <a:r>
            <a:rPr lang="en-IN" dirty="0">
              <a:solidFill>
                <a:schemeClr val="bg1"/>
              </a:solidFill>
            </a:rPr>
            <a:t>https://github.com/jaypatil03/as-LNRS_HACKATHON_JAY_PATIL</a:t>
          </a:r>
          <a:endParaRPr lang="en-US" dirty="0">
            <a:solidFill>
              <a:schemeClr val="bg1"/>
            </a:solidFill>
          </a:endParaRPr>
        </a:p>
      </dgm:t>
    </dgm:pt>
    <dgm:pt modelId="{5A959732-5788-413C-9D96-A02CF61F7E8B}" type="parTrans" cxnId="{CC0934A4-BB77-4042-866C-E9698302993E}">
      <dgm:prSet/>
      <dgm:spPr/>
      <dgm:t>
        <a:bodyPr/>
        <a:lstStyle/>
        <a:p>
          <a:endParaRPr lang="en-IN"/>
        </a:p>
      </dgm:t>
    </dgm:pt>
    <dgm:pt modelId="{32B6F8AA-89F8-4ECC-A7CE-A792834B7BDD}" type="sibTrans" cxnId="{CC0934A4-BB77-4042-866C-E9698302993E}">
      <dgm:prSet/>
      <dgm:spPr/>
      <dgm:t>
        <a:bodyPr/>
        <a:lstStyle/>
        <a:p>
          <a:endParaRPr lang="en-IN"/>
        </a:p>
      </dgm:t>
    </dgm:pt>
    <dgm:pt modelId="{63A72396-9862-4149-AF86-30AA35A44052}" type="pres">
      <dgm:prSet presAssocID="{7701BE0A-C3CB-4716-AB96-AD8C1F9F55B4}" presName="linear" presStyleCnt="0">
        <dgm:presLayoutVars>
          <dgm:animLvl val="lvl"/>
          <dgm:resizeHandles val="exact"/>
        </dgm:presLayoutVars>
      </dgm:prSet>
      <dgm:spPr/>
    </dgm:pt>
    <dgm:pt modelId="{5548ED75-76B2-406B-B75B-A15C4171C0B3}" type="pres">
      <dgm:prSet presAssocID="{B2E6BEB4-4BEF-49DC-AF2E-576834A909ED}" presName="parentText" presStyleLbl="node1" presStyleIdx="0" presStyleCnt="8">
        <dgm:presLayoutVars>
          <dgm:chMax val="0"/>
          <dgm:bulletEnabled val="1"/>
        </dgm:presLayoutVars>
      </dgm:prSet>
      <dgm:spPr/>
    </dgm:pt>
    <dgm:pt modelId="{4DAA64AD-CCE3-4A41-844B-7413F7106FA7}" type="pres">
      <dgm:prSet presAssocID="{515C62B7-3B09-44F1-BCEB-0C43ADFA8955}" presName="spacer" presStyleCnt="0"/>
      <dgm:spPr/>
    </dgm:pt>
    <dgm:pt modelId="{994E0F4C-DABB-4ABE-952F-3C71A3DA4759}" type="pres">
      <dgm:prSet presAssocID="{4207FAC2-2E32-4F9E-B40A-63D1E4044598}" presName="parentText" presStyleLbl="node1" presStyleIdx="1" presStyleCnt="8">
        <dgm:presLayoutVars>
          <dgm:chMax val="0"/>
          <dgm:bulletEnabled val="1"/>
        </dgm:presLayoutVars>
      </dgm:prSet>
      <dgm:spPr/>
    </dgm:pt>
    <dgm:pt modelId="{6BB71D20-C060-4CEC-8EC6-C2FBD1E23510}" type="pres">
      <dgm:prSet presAssocID="{3754FF19-1C0A-42A9-9791-5802D4CD96FF}" presName="spacer" presStyleCnt="0"/>
      <dgm:spPr/>
    </dgm:pt>
    <dgm:pt modelId="{EE296C0C-54D6-417E-9124-B37C69D53C88}" type="pres">
      <dgm:prSet presAssocID="{B687A22B-84BE-49B5-9865-E8353FF4D2CF}" presName="parentText" presStyleLbl="node1" presStyleIdx="2" presStyleCnt="8">
        <dgm:presLayoutVars>
          <dgm:chMax val="0"/>
          <dgm:bulletEnabled val="1"/>
        </dgm:presLayoutVars>
      </dgm:prSet>
      <dgm:spPr/>
    </dgm:pt>
    <dgm:pt modelId="{ED60F8D6-DE74-452D-B177-06DFCDBED345}" type="pres">
      <dgm:prSet presAssocID="{9B2FF502-C14D-4F8B-B710-D200173C549F}" presName="spacer" presStyleCnt="0"/>
      <dgm:spPr/>
    </dgm:pt>
    <dgm:pt modelId="{3C993390-B9E1-4D81-85EE-BDE307F07A98}" type="pres">
      <dgm:prSet presAssocID="{82B71270-F96E-4BD0-803C-1116EDBC2C8C}" presName="parentText" presStyleLbl="node1" presStyleIdx="3" presStyleCnt="8">
        <dgm:presLayoutVars>
          <dgm:chMax val="0"/>
          <dgm:bulletEnabled val="1"/>
        </dgm:presLayoutVars>
      </dgm:prSet>
      <dgm:spPr/>
    </dgm:pt>
    <dgm:pt modelId="{21EEBEDC-69FA-407C-9A17-687799BB55A3}" type="pres">
      <dgm:prSet presAssocID="{30023E9E-BF30-4883-909E-DFE4B197EF91}" presName="spacer" presStyleCnt="0"/>
      <dgm:spPr/>
    </dgm:pt>
    <dgm:pt modelId="{E1AC9829-54E4-43EB-8A30-0D3A2D166B54}" type="pres">
      <dgm:prSet presAssocID="{B0ED103D-1E70-4793-922B-A692B243DD9A}" presName="parentText" presStyleLbl="node1" presStyleIdx="4" presStyleCnt="8" custLinFactNeighborX="-2763" custLinFactNeighborY="-34346">
        <dgm:presLayoutVars>
          <dgm:chMax val="0"/>
          <dgm:bulletEnabled val="1"/>
        </dgm:presLayoutVars>
      </dgm:prSet>
      <dgm:spPr/>
    </dgm:pt>
    <dgm:pt modelId="{6ED76C39-D56B-4EDB-92CE-ED32704F63DA}" type="pres">
      <dgm:prSet presAssocID="{32B6F8AA-89F8-4ECC-A7CE-A792834B7BDD}" presName="spacer" presStyleCnt="0"/>
      <dgm:spPr/>
    </dgm:pt>
    <dgm:pt modelId="{5B80FC30-75D7-4AAE-BB72-E19D2B89C2FD}" type="pres">
      <dgm:prSet presAssocID="{EC97B3A0-9996-4752-82B1-1045AB1F2E0C}" presName="parentText" presStyleLbl="node1" presStyleIdx="5" presStyleCnt="8">
        <dgm:presLayoutVars>
          <dgm:chMax val="0"/>
          <dgm:bulletEnabled val="1"/>
        </dgm:presLayoutVars>
      </dgm:prSet>
      <dgm:spPr/>
    </dgm:pt>
    <dgm:pt modelId="{BA3889CF-CAF0-4A40-BE9B-FBF4EA0EDFA5}" type="pres">
      <dgm:prSet presAssocID="{D53C431E-9C32-484F-8984-F11D48054752}" presName="spacer" presStyleCnt="0"/>
      <dgm:spPr/>
    </dgm:pt>
    <dgm:pt modelId="{464F68E7-DA77-4225-99DA-7802E77E85CE}" type="pres">
      <dgm:prSet presAssocID="{BB4288F1-EFC7-474E-B0DC-C64AED05A3D0}" presName="parentText" presStyleLbl="node1" presStyleIdx="6" presStyleCnt="8">
        <dgm:presLayoutVars>
          <dgm:chMax val="0"/>
          <dgm:bulletEnabled val="1"/>
        </dgm:presLayoutVars>
      </dgm:prSet>
      <dgm:spPr/>
    </dgm:pt>
    <dgm:pt modelId="{0E4E6473-EF89-4B6F-BCAE-EAB3739D6642}" type="pres">
      <dgm:prSet presAssocID="{BF7C9B31-F66F-4FD4-87FB-5B08D119DB85}" presName="spacer" presStyleCnt="0"/>
      <dgm:spPr/>
    </dgm:pt>
    <dgm:pt modelId="{76EA5A5E-C35C-4C25-9F7C-92793F4D89C3}" type="pres">
      <dgm:prSet presAssocID="{7B08EFD8-3894-4459-A032-B4B561DE8A09}" presName="parentText" presStyleLbl="node1" presStyleIdx="7" presStyleCnt="8">
        <dgm:presLayoutVars>
          <dgm:chMax val="0"/>
          <dgm:bulletEnabled val="1"/>
        </dgm:presLayoutVars>
      </dgm:prSet>
      <dgm:spPr/>
    </dgm:pt>
  </dgm:ptLst>
  <dgm:cxnLst>
    <dgm:cxn modelId="{9A1B800F-DF58-439C-9461-AEBFB74FE08D}" srcId="{7701BE0A-C3CB-4716-AB96-AD8C1F9F55B4}" destId="{BB4288F1-EFC7-474E-B0DC-C64AED05A3D0}" srcOrd="6" destOrd="0" parTransId="{D574F96D-9F88-4CEF-84D5-B3352336067A}" sibTransId="{BF7C9B31-F66F-4FD4-87FB-5B08D119DB85}"/>
    <dgm:cxn modelId="{ECF19628-18A4-4058-AD8A-AB72A5DE3A77}" srcId="{7701BE0A-C3CB-4716-AB96-AD8C1F9F55B4}" destId="{B2E6BEB4-4BEF-49DC-AF2E-576834A909ED}" srcOrd="0" destOrd="0" parTransId="{357DB2CD-539B-42D4-A1EA-F7F755C62596}" sibTransId="{515C62B7-3B09-44F1-BCEB-0C43ADFA8955}"/>
    <dgm:cxn modelId="{786CAD39-0719-4C7C-BFE9-5F6403271E23}" srcId="{7701BE0A-C3CB-4716-AB96-AD8C1F9F55B4}" destId="{7B08EFD8-3894-4459-A032-B4B561DE8A09}" srcOrd="7" destOrd="0" parTransId="{DB10B87E-6412-4151-8CF3-3DDE49F34148}" sibTransId="{0CFBEAF6-C440-4222-AED6-2A0A7BA1DA49}"/>
    <dgm:cxn modelId="{423C436D-B48E-4C16-8480-76CCCBD7CA93}" srcId="{7701BE0A-C3CB-4716-AB96-AD8C1F9F55B4}" destId="{EC97B3A0-9996-4752-82B1-1045AB1F2E0C}" srcOrd="5" destOrd="0" parTransId="{1D9E5FAC-FEA2-44C0-8176-393EA90D0E33}" sibTransId="{D53C431E-9C32-484F-8984-F11D48054752}"/>
    <dgm:cxn modelId="{360FE26E-AA8B-4B94-BA57-AFFEF0D6B514}" type="presOf" srcId="{7B08EFD8-3894-4459-A032-B4B561DE8A09}" destId="{76EA5A5E-C35C-4C25-9F7C-92793F4D89C3}" srcOrd="0" destOrd="0" presId="urn:microsoft.com/office/officeart/2005/8/layout/vList2"/>
    <dgm:cxn modelId="{3D0B2F77-5F50-400F-BD0A-3E7F40D83B87}" srcId="{7701BE0A-C3CB-4716-AB96-AD8C1F9F55B4}" destId="{B687A22B-84BE-49B5-9865-E8353FF4D2CF}" srcOrd="2" destOrd="0" parTransId="{9348E2D9-C322-43B6-81BB-68456AE3E2A3}" sibTransId="{9B2FF502-C14D-4F8B-B710-D200173C549F}"/>
    <dgm:cxn modelId="{8720107A-0F46-4D88-8292-D315C2F9B9D1}" type="presOf" srcId="{EC97B3A0-9996-4752-82B1-1045AB1F2E0C}" destId="{5B80FC30-75D7-4AAE-BB72-E19D2B89C2FD}" srcOrd="0" destOrd="0" presId="urn:microsoft.com/office/officeart/2005/8/layout/vList2"/>
    <dgm:cxn modelId="{CFBEB97D-B3C0-4A8C-874E-B264CC292E0E}" type="presOf" srcId="{4207FAC2-2E32-4F9E-B40A-63D1E4044598}" destId="{994E0F4C-DABB-4ABE-952F-3C71A3DA4759}" srcOrd="0" destOrd="0" presId="urn:microsoft.com/office/officeart/2005/8/layout/vList2"/>
    <dgm:cxn modelId="{CC0934A4-BB77-4042-866C-E9698302993E}" srcId="{7701BE0A-C3CB-4716-AB96-AD8C1F9F55B4}" destId="{B0ED103D-1E70-4793-922B-A692B243DD9A}" srcOrd="4" destOrd="0" parTransId="{5A959732-5788-413C-9D96-A02CF61F7E8B}" sibTransId="{32B6F8AA-89F8-4ECC-A7CE-A792834B7BDD}"/>
    <dgm:cxn modelId="{5B2D14AA-07F2-4EA7-BCA0-F433EE8F2131}" type="presOf" srcId="{7701BE0A-C3CB-4716-AB96-AD8C1F9F55B4}" destId="{63A72396-9862-4149-AF86-30AA35A44052}" srcOrd="0" destOrd="0" presId="urn:microsoft.com/office/officeart/2005/8/layout/vList2"/>
    <dgm:cxn modelId="{AF4434AB-075C-43DA-BDF0-25B95CDBEE3F}" type="presOf" srcId="{B687A22B-84BE-49B5-9865-E8353FF4D2CF}" destId="{EE296C0C-54D6-417E-9124-B37C69D53C88}" srcOrd="0" destOrd="0" presId="urn:microsoft.com/office/officeart/2005/8/layout/vList2"/>
    <dgm:cxn modelId="{9F4A4DB6-0A11-4462-B9D5-43EE55B7118D}" srcId="{7701BE0A-C3CB-4716-AB96-AD8C1F9F55B4}" destId="{4207FAC2-2E32-4F9E-B40A-63D1E4044598}" srcOrd="1" destOrd="0" parTransId="{3913EA2D-B2E0-415B-B448-73D668962711}" sibTransId="{3754FF19-1C0A-42A9-9791-5802D4CD96FF}"/>
    <dgm:cxn modelId="{FD2270BE-F61B-4244-9703-C1BB2894C534}" srcId="{7701BE0A-C3CB-4716-AB96-AD8C1F9F55B4}" destId="{82B71270-F96E-4BD0-803C-1116EDBC2C8C}" srcOrd="3" destOrd="0" parTransId="{455DB0CC-B2DA-4EFB-8461-96A74F9DE10E}" sibTransId="{30023E9E-BF30-4883-909E-DFE4B197EF91}"/>
    <dgm:cxn modelId="{DA0832D9-AFCE-40FB-B474-D19E33CA08E3}" type="presOf" srcId="{B0ED103D-1E70-4793-922B-A692B243DD9A}" destId="{E1AC9829-54E4-43EB-8A30-0D3A2D166B54}" srcOrd="0" destOrd="0" presId="urn:microsoft.com/office/officeart/2005/8/layout/vList2"/>
    <dgm:cxn modelId="{9BFACBDE-DE7B-4DBD-B543-315B38EAAF7A}" type="presOf" srcId="{BB4288F1-EFC7-474E-B0DC-C64AED05A3D0}" destId="{464F68E7-DA77-4225-99DA-7802E77E85CE}" srcOrd="0" destOrd="0" presId="urn:microsoft.com/office/officeart/2005/8/layout/vList2"/>
    <dgm:cxn modelId="{AF7FA6EC-6442-4532-98A7-2C9715DD357B}" type="presOf" srcId="{B2E6BEB4-4BEF-49DC-AF2E-576834A909ED}" destId="{5548ED75-76B2-406B-B75B-A15C4171C0B3}" srcOrd="0" destOrd="0" presId="urn:microsoft.com/office/officeart/2005/8/layout/vList2"/>
    <dgm:cxn modelId="{A96916F0-DABA-4467-9FFE-0651A860705B}" type="presOf" srcId="{82B71270-F96E-4BD0-803C-1116EDBC2C8C}" destId="{3C993390-B9E1-4D81-85EE-BDE307F07A98}" srcOrd="0" destOrd="0" presId="urn:microsoft.com/office/officeart/2005/8/layout/vList2"/>
    <dgm:cxn modelId="{94C3C6A1-FB74-4044-BCE8-A8A556703760}" type="presParOf" srcId="{63A72396-9862-4149-AF86-30AA35A44052}" destId="{5548ED75-76B2-406B-B75B-A15C4171C0B3}" srcOrd="0" destOrd="0" presId="urn:microsoft.com/office/officeart/2005/8/layout/vList2"/>
    <dgm:cxn modelId="{069407B6-E4C1-4112-99CC-B9AEA4660BCA}" type="presParOf" srcId="{63A72396-9862-4149-AF86-30AA35A44052}" destId="{4DAA64AD-CCE3-4A41-844B-7413F7106FA7}" srcOrd="1" destOrd="0" presId="urn:microsoft.com/office/officeart/2005/8/layout/vList2"/>
    <dgm:cxn modelId="{B3A2E71F-51DD-4B23-B011-2C12886129BF}" type="presParOf" srcId="{63A72396-9862-4149-AF86-30AA35A44052}" destId="{994E0F4C-DABB-4ABE-952F-3C71A3DA4759}" srcOrd="2" destOrd="0" presId="urn:microsoft.com/office/officeart/2005/8/layout/vList2"/>
    <dgm:cxn modelId="{C96A419A-DBF3-4729-88DE-F6DCD0585DDB}" type="presParOf" srcId="{63A72396-9862-4149-AF86-30AA35A44052}" destId="{6BB71D20-C060-4CEC-8EC6-C2FBD1E23510}" srcOrd="3" destOrd="0" presId="urn:microsoft.com/office/officeart/2005/8/layout/vList2"/>
    <dgm:cxn modelId="{5393F294-47A8-4433-ACFE-5A0DFBE0F18A}" type="presParOf" srcId="{63A72396-9862-4149-AF86-30AA35A44052}" destId="{EE296C0C-54D6-417E-9124-B37C69D53C88}" srcOrd="4" destOrd="0" presId="urn:microsoft.com/office/officeart/2005/8/layout/vList2"/>
    <dgm:cxn modelId="{F8FD0A93-0DBE-4F11-92E5-654E8D29A3F9}" type="presParOf" srcId="{63A72396-9862-4149-AF86-30AA35A44052}" destId="{ED60F8D6-DE74-452D-B177-06DFCDBED345}" srcOrd="5" destOrd="0" presId="urn:microsoft.com/office/officeart/2005/8/layout/vList2"/>
    <dgm:cxn modelId="{58ACFF51-F532-4B1E-9B14-E4AEEC8515BF}" type="presParOf" srcId="{63A72396-9862-4149-AF86-30AA35A44052}" destId="{3C993390-B9E1-4D81-85EE-BDE307F07A98}" srcOrd="6" destOrd="0" presId="urn:microsoft.com/office/officeart/2005/8/layout/vList2"/>
    <dgm:cxn modelId="{9AF21F31-1422-4E04-A044-FF7680DAF868}" type="presParOf" srcId="{63A72396-9862-4149-AF86-30AA35A44052}" destId="{21EEBEDC-69FA-407C-9A17-687799BB55A3}" srcOrd="7" destOrd="0" presId="urn:microsoft.com/office/officeart/2005/8/layout/vList2"/>
    <dgm:cxn modelId="{ECF9F248-2FAF-446C-9FBA-4CCCD85463D1}" type="presParOf" srcId="{63A72396-9862-4149-AF86-30AA35A44052}" destId="{E1AC9829-54E4-43EB-8A30-0D3A2D166B54}" srcOrd="8" destOrd="0" presId="urn:microsoft.com/office/officeart/2005/8/layout/vList2"/>
    <dgm:cxn modelId="{02B510A3-7607-4263-9B1E-FFDE22D3943D}" type="presParOf" srcId="{63A72396-9862-4149-AF86-30AA35A44052}" destId="{6ED76C39-D56B-4EDB-92CE-ED32704F63DA}" srcOrd="9" destOrd="0" presId="urn:microsoft.com/office/officeart/2005/8/layout/vList2"/>
    <dgm:cxn modelId="{9ABF1E7E-8B5B-44B0-897B-86D9EDB6A8FC}" type="presParOf" srcId="{63A72396-9862-4149-AF86-30AA35A44052}" destId="{5B80FC30-75D7-4AAE-BB72-E19D2B89C2FD}" srcOrd="10" destOrd="0" presId="urn:microsoft.com/office/officeart/2005/8/layout/vList2"/>
    <dgm:cxn modelId="{9B8926F0-1950-4C1F-A762-382F4FC16FA8}" type="presParOf" srcId="{63A72396-9862-4149-AF86-30AA35A44052}" destId="{BA3889CF-CAF0-4A40-BE9B-FBF4EA0EDFA5}" srcOrd="11" destOrd="0" presId="urn:microsoft.com/office/officeart/2005/8/layout/vList2"/>
    <dgm:cxn modelId="{023ED576-6088-44AC-8698-3D9773A5EDDE}" type="presParOf" srcId="{63A72396-9862-4149-AF86-30AA35A44052}" destId="{464F68E7-DA77-4225-99DA-7802E77E85CE}" srcOrd="12" destOrd="0" presId="urn:microsoft.com/office/officeart/2005/8/layout/vList2"/>
    <dgm:cxn modelId="{F3FA6A60-50BE-45AF-B34A-3BFB8B23D829}" type="presParOf" srcId="{63A72396-9862-4149-AF86-30AA35A44052}" destId="{0E4E6473-EF89-4B6F-BCAE-EAB3739D6642}" srcOrd="13" destOrd="0" presId="urn:microsoft.com/office/officeart/2005/8/layout/vList2"/>
    <dgm:cxn modelId="{2CA563CF-9135-404A-BDEE-1DA745B51F47}" type="presParOf" srcId="{63A72396-9862-4149-AF86-30AA35A44052}" destId="{76EA5A5E-C35C-4C25-9F7C-92793F4D89C3}" srcOrd="1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48ED75-76B2-406B-B75B-A15C4171C0B3}">
      <dsp:nvSpPr>
        <dsp:cNvPr id="0" name=""/>
        <dsp:cNvSpPr/>
      </dsp:nvSpPr>
      <dsp:spPr>
        <a:xfrm>
          <a:off x="0" y="626739"/>
          <a:ext cx="5458837" cy="3346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100000"/>
            </a:lnSpc>
            <a:spcBef>
              <a:spcPct val="0"/>
            </a:spcBef>
            <a:spcAft>
              <a:spcPct val="35000"/>
            </a:spcAft>
            <a:buNone/>
          </a:pPr>
          <a:r>
            <a:rPr lang="en-US" sz="1300" kern="1200" dirty="0"/>
            <a:t>Name: Jay Patil</a:t>
          </a:r>
        </a:p>
      </dsp:txBody>
      <dsp:txXfrm>
        <a:off x="16335" y="643074"/>
        <a:ext cx="5426167" cy="301950"/>
      </dsp:txXfrm>
    </dsp:sp>
    <dsp:sp modelId="{994E0F4C-DABB-4ABE-952F-3C71A3DA4759}">
      <dsp:nvSpPr>
        <dsp:cNvPr id="0" name=""/>
        <dsp:cNvSpPr/>
      </dsp:nvSpPr>
      <dsp:spPr>
        <a:xfrm>
          <a:off x="0" y="998799"/>
          <a:ext cx="5458837" cy="334620"/>
        </a:xfrm>
        <a:prstGeom prst="roundRect">
          <a:avLst/>
        </a:prstGeom>
        <a:solidFill>
          <a:schemeClr val="accent1">
            <a:hueOff val="0"/>
            <a:satOff val="0"/>
            <a:lumOff val="0"/>
            <a:alphaOff val="0"/>
          </a:schemeClr>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Email Id:  patilj446@gmail.com</a:t>
          </a:r>
          <a:endParaRPr lang="en-US" sz="1300" kern="1200" dirty="0">
            <a:solidFill>
              <a:schemeClr val="bg1"/>
            </a:solidFill>
          </a:endParaRPr>
        </a:p>
      </dsp:txBody>
      <dsp:txXfrm>
        <a:off x="16335" y="1015134"/>
        <a:ext cx="5426167" cy="301950"/>
      </dsp:txXfrm>
    </dsp:sp>
    <dsp:sp modelId="{EE296C0C-54D6-417E-9124-B37C69D53C88}">
      <dsp:nvSpPr>
        <dsp:cNvPr id="0" name=""/>
        <dsp:cNvSpPr/>
      </dsp:nvSpPr>
      <dsp:spPr>
        <a:xfrm>
          <a:off x="0" y="1370859"/>
          <a:ext cx="5458837" cy="3346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100000"/>
            </a:lnSpc>
            <a:spcBef>
              <a:spcPct val="0"/>
            </a:spcBef>
            <a:spcAft>
              <a:spcPct val="35000"/>
            </a:spcAft>
            <a:buNone/>
          </a:pPr>
          <a:r>
            <a:rPr lang="en-US" sz="1300" kern="1200" dirty="0"/>
            <a:t>Contact No: 9372667954</a:t>
          </a:r>
        </a:p>
      </dsp:txBody>
      <dsp:txXfrm>
        <a:off x="16335" y="1387194"/>
        <a:ext cx="5426167" cy="301950"/>
      </dsp:txXfrm>
    </dsp:sp>
    <dsp:sp modelId="{3C993390-B9E1-4D81-85EE-BDE307F07A98}">
      <dsp:nvSpPr>
        <dsp:cNvPr id="0" name=""/>
        <dsp:cNvSpPr/>
      </dsp:nvSpPr>
      <dsp:spPr>
        <a:xfrm>
          <a:off x="0" y="1742920"/>
          <a:ext cx="5458837" cy="3346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err="1"/>
            <a:t>Github</a:t>
          </a:r>
          <a:r>
            <a:rPr lang="en-US" sz="1300" kern="1200" dirty="0"/>
            <a:t> Account:  </a:t>
          </a:r>
          <a:r>
            <a:rPr lang="en-IN" sz="1300" kern="1200" dirty="0"/>
            <a:t>https://github.com/jaypatil03</a:t>
          </a:r>
          <a:endParaRPr lang="en-US" sz="1300" kern="1200" dirty="0">
            <a:solidFill>
              <a:schemeClr val="bg1"/>
            </a:solidFill>
          </a:endParaRPr>
        </a:p>
      </dsp:txBody>
      <dsp:txXfrm>
        <a:off x="16335" y="1759255"/>
        <a:ext cx="5426167" cy="301950"/>
      </dsp:txXfrm>
    </dsp:sp>
    <dsp:sp modelId="{E1AC9829-54E4-43EB-8A30-0D3A2D166B54}">
      <dsp:nvSpPr>
        <dsp:cNvPr id="0" name=""/>
        <dsp:cNvSpPr/>
      </dsp:nvSpPr>
      <dsp:spPr>
        <a:xfrm>
          <a:off x="0" y="2102120"/>
          <a:ext cx="5458837" cy="3346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solidFill>
                <a:schemeClr val="bg1"/>
              </a:solidFill>
            </a:rPr>
            <a:t>Repo Link:  </a:t>
          </a:r>
          <a:r>
            <a:rPr lang="en-IN" sz="1300" kern="1200" dirty="0">
              <a:solidFill>
                <a:schemeClr val="bg1"/>
              </a:solidFill>
            </a:rPr>
            <a:t>https://github.com/jaypatil03/as-LNRS_HACKATHON_JAY_PATIL</a:t>
          </a:r>
          <a:endParaRPr lang="en-US" sz="1300" kern="1200" dirty="0">
            <a:solidFill>
              <a:schemeClr val="bg1"/>
            </a:solidFill>
          </a:endParaRPr>
        </a:p>
      </dsp:txBody>
      <dsp:txXfrm>
        <a:off x="16335" y="2118455"/>
        <a:ext cx="5426167" cy="301950"/>
      </dsp:txXfrm>
    </dsp:sp>
    <dsp:sp modelId="{5B80FC30-75D7-4AAE-BB72-E19D2B89C2FD}">
      <dsp:nvSpPr>
        <dsp:cNvPr id="0" name=""/>
        <dsp:cNvSpPr/>
      </dsp:nvSpPr>
      <dsp:spPr>
        <a:xfrm>
          <a:off x="0" y="2487040"/>
          <a:ext cx="5458837" cy="3346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100000"/>
            </a:lnSpc>
            <a:spcBef>
              <a:spcPct val="0"/>
            </a:spcBef>
            <a:spcAft>
              <a:spcPct val="35000"/>
            </a:spcAft>
            <a:buNone/>
          </a:pPr>
          <a:r>
            <a:rPr lang="en-US" sz="1300" kern="1200" dirty="0"/>
            <a:t>Topic: AI powered flowchart creator (text-to-flowchart)</a:t>
          </a:r>
        </a:p>
      </dsp:txBody>
      <dsp:txXfrm>
        <a:off x="16335" y="2503375"/>
        <a:ext cx="5426167" cy="301950"/>
      </dsp:txXfrm>
    </dsp:sp>
    <dsp:sp modelId="{464F68E7-DA77-4225-99DA-7802E77E85CE}">
      <dsp:nvSpPr>
        <dsp:cNvPr id="0" name=""/>
        <dsp:cNvSpPr/>
      </dsp:nvSpPr>
      <dsp:spPr>
        <a:xfrm>
          <a:off x="0" y="2859100"/>
          <a:ext cx="5458837" cy="3346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100000"/>
            </a:lnSpc>
            <a:spcBef>
              <a:spcPct val="0"/>
            </a:spcBef>
            <a:spcAft>
              <a:spcPct val="35000"/>
            </a:spcAft>
            <a:buNone/>
          </a:pPr>
          <a:r>
            <a:rPr lang="en-US" sz="1300" kern="1200" dirty="0"/>
            <a:t>College:  MPSTME</a:t>
          </a:r>
        </a:p>
      </dsp:txBody>
      <dsp:txXfrm>
        <a:off x="16335" y="2875435"/>
        <a:ext cx="5426167" cy="301950"/>
      </dsp:txXfrm>
    </dsp:sp>
    <dsp:sp modelId="{76EA5A5E-C35C-4C25-9F7C-92793F4D89C3}">
      <dsp:nvSpPr>
        <dsp:cNvPr id="0" name=""/>
        <dsp:cNvSpPr/>
      </dsp:nvSpPr>
      <dsp:spPr>
        <a:xfrm>
          <a:off x="0" y="3231160"/>
          <a:ext cx="5458837" cy="3346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100000"/>
            </a:lnSpc>
            <a:spcBef>
              <a:spcPct val="0"/>
            </a:spcBef>
            <a:spcAft>
              <a:spcPct val="35000"/>
            </a:spcAft>
            <a:buNone/>
          </a:pPr>
          <a:r>
            <a:rPr lang="en-US" sz="1300" kern="1200" dirty="0"/>
            <a:t>Student Id: 70092100114</a:t>
          </a:r>
        </a:p>
      </dsp:txBody>
      <dsp:txXfrm>
        <a:off x="16335" y="3247495"/>
        <a:ext cx="5426167" cy="30195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FBD903-B387-48EE-B1BD-4C6DABF45678}" type="datetimeFigureOut">
              <a:rPr lang="en-IN" smtClean="0"/>
              <a:t>07-10-2024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FC9AB7-3BF7-4492-A78D-336B78EA01A2}" type="slidenum">
              <a:rPr lang="en-IN" smtClean="0"/>
              <a:t>‹#›</a:t>
            </a:fld>
            <a:endParaRPr lang="en-IN"/>
          </a:p>
        </p:txBody>
      </p:sp>
    </p:spTree>
    <p:extLst>
      <p:ext uri="{BB962C8B-B14F-4D97-AF65-F5344CB8AC3E}">
        <p14:creationId xmlns:p14="http://schemas.microsoft.com/office/powerpoint/2010/main" val="1189151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FC9AB7-3BF7-4492-A78D-336B78EA01A2}" type="slidenum">
              <a:rPr lang="en-IN" smtClean="0"/>
              <a:t>1</a:t>
            </a:fld>
            <a:endParaRPr lang="en-IN"/>
          </a:p>
        </p:txBody>
      </p:sp>
    </p:spTree>
    <p:extLst>
      <p:ext uri="{BB962C8B-B14F-4D97-AF65-F5344CB8AC3E}">
        <p14:creationId xmlns:p14="http://schemas.microsoft.com/office/powerpoint/2010/main" val="1083258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FC9AB7-3BF7-4492-A78D-336B78EA01A2}" type="slidenum">
              <a:rPr lang="en-IN" smtClean="0"/>
              <a:t>2</a:t>
            </a:fld>
            <a:endParaRPr lang="en-IN"/>
          </a:p>
        </p:txBody>
      </p:sp>
    </p:spTree>
    <p:extLst>
      <p:ext uri="{BB962C8B-B14F-4D97-AF65-F5344CB8AC3E}">
        <p14:creationId xmlns:p14="http://schemas.microsoft.com/office/powerpoint/2010/main" val="1414247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FC9AB7-3BF7-4492-A78D-336B78EA01A2}" type="slidenum">
              <a:rPr lang="en-IN" smtClean="0"/>
              <a:t>9</a:t>
            </a:fld>
            <a:endParaRPr lang="en-IN"/>
          </a:p>
        </p:txBody>
      </p:sp>
    </p:spTree>
    <p:extLst>
      <p:ext uri="{BB962C8B-B14F-4D97-AF65-F5344CB8AC3E}">
        <p14:creationId xmlns:p14="http://schemas.microsoft.com/office/powerpoint/2010/main" val="3754320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48FAF-C324-AFD2-B0E1-2E26045A0A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7E52E7B-8320-64C2-DD1A-7FCEE5C752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C8FE085-2433-BB2E-2094-E7584B562BD2}"/>
              </a:ext>
            </a:extLst>
          </p:cNvPr>
          <p:cNvSpPr>
            <a:spLocks noGrp="1"/>
          </p:cNvSpPr>
          <p:nvPr>
            <p:ph type="dt" sz="half" idx="10"/>
          </p:nvPr>
        </p:nvSpPr>
        <p:spPr/>
        <p:txBody>
          <a:bodyPr/>
          <a:lstStyle/>
          <a:p>
            <a:fld id="{88ECAF58-CADF-4475-9E46-33A2046419AC}" type="datetimeFigureOut">
              <a:rPr lang="en-IN" smtClean="0"/>
              <a:t>07-10-2024</a:t>
            </a:fld>
            <a:endParaRPr lang="en-IN"/>
          </a:p>
        </p:txBody>
      </p:sp>
      <p:sp>
        <p:nvSpPr>
          <p:cNvPr id="5" name="Footer Placeholder 4">
            <a:extLst>
              <a:ext uri="{FF2B5EF4-FFF2-40B4-BE49-F238E27FC236}">
                <a16:creationId xmlns:a16="http://schemas.microsoft.com/office/drawing/2014/main" id="{EA16EFF0-42D9-B16E-C520-93E5E98282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1BCE0C-FC5D-8F1B-65D3-ED5C34A89425}"/>
              </a:ext>
            </a:extLst>
          </p:cNvPr>
          <p:cNvSpPr>
            <a:spLocks noGrp="1"/>
          </p:cNvSpPr>
          <p:nvPr>
            <p:ph type="sldNum" sz="quarter" idx="12"/>
          </p:nvPr>
        </p:nvSpPr>
        <p:spPr/>
        <p:txBody>
          <a:bodyPr/>
          <a:lstStyle/>
          <a:p>
            <a:fld id="{DB46FAE2-DEDF-4311-8D8F-743FBE480C19}" type="slidenum">
              <a:rPr lang="en-IN" smtClean="0"/>
              <a:t>‹#›</a:t>
            </a:fld>
            <a:endParaRPr lang="en-IN"/>
          </a:p>
        </p:txBody>
      </p:sp>
    </p:spTree>
    <p:extLst>
      <p:ext uri="{BB962C8B-B14F-4D97-AF65-F5344CB8AC3E}">
        <p14:creationId xmlns:p14="http://schemas.microsoft.com/office/powerpoint/2010/main" val="2268646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CAE4A-7AF3-C229-9013-EEEFF81F001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52C5F44-55E2-7967-71BF-6EDF55F395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99E28E-A36D-4A58-1202-A28268FA4529}"/>
              </a:ext>
            </a:extLst>
          </p:cNvPr>
          <p:cNvSpPr>
            <a:spLocks noGrp="1"/>
          </p:cNvSpPr>
          <p:nvPr>
            <p:ph type="dt" sz="half" idx="10"/>
          </p:nvPr>
        </p:nvSpPr>
        <p:spPr/>
        <p:txBody>
          <a:bodyPr/>
          <a:lstStyle/>
          <a:p>
            <a:fld id="{88ECAF58-CADF-4475-9E46-33A2046419AC}" type="datetimeFigureOut">
              <a:rPr lang="en-IN" smtClean="0"/>
              <a:t>07-10-2024</a:t>
            </a:fld>
            <a:endParaRPr lang="en-IN"/>
          </a:p>
        </p:txBody>
      </p:sp>
      <p:sp>
        <p:nvSpPr>
          <p:cNvPr id="5" name="Footer Placeholder 4">
            <a:extLst>
              <a:ext uri="{FF2B5EF4-FFF2-40B4-BE49-F238E27FC236}">
                <a16:creationId xmlns:a16="http://schemas.microsoft.com/office/drawing/2014/main" id="{9DE7617E-2A9A-5BC5-78C6-A94ACC4BE8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0002E5-4474-2F06-9459-7282D2E7B1FE}"/>
              </a:ext>
            </a:extLst>
          </p:cNvPr>
          <p:cNvSpPr>
            <a:spLocks noGrp="1"/>
          </p:cNvSpPr>
          <p:nvPr>
            <p:ph type="sldNum" sz="quarter" idx="12"/>
          </p:nvPr>
        </p:nvSpPr>
        <p:spPr/>
        <p:txBody>
          <a:bodyPr/>
          <a:lstStyle/>
          <a:p>
            <a:fld id="{DB46FAE2-DEDF-4311-8D8F-743FBE480C19}" type="slidenum">
              <a:rPr lang="en-IN" smtClean="0"/>
              <a:t>‹#›</a:t>
            </a:fld>
            <a:endParaRPr lang="en-IN"/>
          </a:p>
        </p:txBody>
      </p:sp>
    </p:spTree>
    <p:extLst>
      <p:ext uri="{BB962C8B-B14F-4D97-AF65-F5344CB8AC3E}">
        <p14:creationId xmlns:p14="http://schemas.microsoft.com/office/powerpoint/2010/main" val="921593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594B82-5A13-3F30-AB3E-780141BFD3F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1C7714C-47AA-265B-5087-18DA7AEE22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4A68C9-4067-882B-1343-FD5CD8025B26}"/>
              </a:ext>
            </a:extLst>
          </p:cNvPr>
          <p:cNvSpPr>
            <a:spLocks noGrp="1"/>
          </p:cNvSpPr>
          <p:nvPr>
            <p:ph type="dt" sz="half" idx="10"/>
          </p:nvPr>
        </p:nvSpPr>
        <p:spPr/>
        <p:txBody>
          <a:bodyPr/>
          <a:lstStyle/>
          <a:p>
            <a:fld id="{88ECAF58-CADF-4475-9E46-33A2046419AC}" type="datetimeFigureOut">
              <a:rPr lang="en-IN" smtClean="0"/>
              <a:t>07-10-2024</a:t>
            </a:fld>
            <a:endParaRPr lang="en-IN"/>
          </a:p>
        </p:txBody>
      </p:sp>
      <p:sp>
        <p:nvSpPr>
          <p:cNvPr id="5" name="Footer Placeholder 4">
            <a:extLst>
              <a:ext uri="{FF2B5EF4-FFF2-40B4-BE49-F238E27FC236}">
                <a16:creationId xmlns:a16="http://schemas.microsoft.com/office/drawing/2014/main" id="{90EBB790-5144-199B-97BF-0ED533213C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513E05-A77D-5143-D740-C4410EA615D2}"/>
              </a:ext>
            </a:extLst>
          </p:cNvPr>
          <p:cNvSpPr>
            <a:spLocks noGrp="1"/>
          </p:cNvSpPr>
          <p:nvPr>
            <p:ph type="sldNum" sz="quarter" idx="12"/>
          </p:nvPr>
        </p:nvSpPr>
        <p:spPr/>
        <p:txBody>
          <a:bodyPr/>
          <a:lstStyle/>
          <a:p>
            <a:fld id="{DB46FAE2-DEDF-4311-8D8F-743FBE480C19}" type="slidenum">
              <a:rPr lang="en-IN" smtClean="0"/>
              <a:t>‹#›</a:t>
            </a:fld>
            <a:endParaRPr lang="en-IN"/>
          </a:p>
        </p:txBody>
      </p:sp>
    </p:spTree>
    <p:extLst>
      <p:ext uri="{BB962C8B-B14F-4D97-AF65-F5344CB8AC3E}">
        <p14:creationId xmlns:p14="http://schemas.microsoft.com/office/powerpoint/2010/main" val="21117187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reaker - Overlay - Image Placeholde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838BDB87-5F61-D2C4-5734-A47DCC0E60DB}"/>
              </a:ext>
            </a:extLst>
          </p:cNvPr>
          <p:cNvSpPr>
            <a:spLocks noGrp="1"/>
          </p:cNvSpPr>
          <p:nvPr>
            <p:ph type="pic" sz="quarter" idx="13"/>
          </p:nvPr>
        </p:nvSpPr>
        <p:spPr>
          <a:xfrm>
            <a:off x="319522" y="316076"/>
            <a:ext cx="11552957" cy="5731432"/>
          </a:xfrm>
          <a:solidFill>
            <a:schemeClr val="accent2">
              <a:lumMod val="20000"/>
              <a:lumOff val="80000"/>
            </a:schemeClr>
          </a:solidFill>
        </p:spPr>
        <p:txBody>
          <a:bodyPr tIns="0" bIns="914400" anchor="ctr" anchorCtr="0"/>
          <a:lstStyle>
            <a:lvl1pPr algn="ctr">
              <a:defRPr/>
            </a:lvl1pPr>
          </a:lstStyle>
          <a:p>
            <a:endParaRPr lang="en-US" dirty="0"/>
          </a:p>
        </p:txBody>
      </p:sp>
      <p:sp>
        <p:nvSpPr>
          <p:cNvPr id="6" name="Title 5"/>
          <p:cNvSpPr>
            <a:spLocks noGrp="1"/>
          </p:cNvSpPr>
          <p:nvPr>
            <p:ph type="title"/>
          </p:nvPr>
        </p:nvSpPr>
        <p:spPr>
          <a:xfrm>
            <a:off x="303240" y="1636479"/>
            <a:ext cx="4466292" cy="1366528"/>
          </a:xfrm>
          <a:solidFill>
            <a:schemeClr val="tx1">
              <a:alpha val="50000"/>
            </a:schemeClr>
          </a:solidFill>
          <a:ln w="38100">
            <a:solidFill>
              <a:schemeClr val="bg1"/>
            </a:solidFill>
          </a:ln>
        </p:spPr>
        <p:txBody>
          <a:bodyPr wrap="square" lIns="457200" tIns="320040" rIns="210312" bIns="320040" anchor="ctr" anchorCtr="0">
            <a:spAutoFit/>
          </a:bodyPr>
          <a:lstStyle>
            <a:lvl1pPr>
              <a:defRPr sz="2600">
                <a:solidFill>
                  <a:schemeClr val="bg1"/>
                </a:solidFill>
                <a:latin typeface="+mj-lt"/>
              </a:defRPr>
            </a:lvl1pPr>
          </a:lstStyle>
          <a:p>
            <a:r>
              <a:rPr lang="en-US" dirty="0"/>
              <a:t>Click to edit Master title style</a:t>
            </a:r>
          </a:p>
        </p:txBody>
      </p:sp>
      <p:sp>
        <p:nvSpPr>
          <p:cNvPr id="4" name="Footer Placeholder 4">
            <a:extLst>
              <a:ext uri="{FF2B5EF4-FFF2-40B4-BE49-F238E27FC236}">
                <a16:creationId xmlns:a16="http://schemas.microsoft.com/office/drawing/2014/main" id="{1F2ACC5A-E1B8-DD64-339D-991CD470788A}"/>
              </a:ext>
            </a:extLst>
          </p:cNvPr>
          <p:cNvSpPr>
            <a:spLocks noGrp="1"/>
          </p:cNvSpPr>
          <p:nvPr>
            <p:ph type="ftr" sz="quarter" idx="3"/>
          </p:nvPr>
        </p:nvSpPr>
        <p:spPr>
          <a:xfrm>
            <a:off x="6924676" y="6353968"/>
            <a:ext cx="4535916" cy="365125"/>
          </a:xfrm>
          <a:prstGeom prst="rect">
            <a:avLst/>
          </a:prstGeom>
        </p:spPr>
        <p:txBody>
          <a:bodyPr vert="horz" lIns="0" tIns="0" rIns="0" bIns="0" rtlCol="0" anchor="ctr"/>
          <a:lstStyle>
            <a:lvl1pPr algn="r">
              <a:defRPr kumimoji="0" lang="en-US" sz="1200" b="0" i="0" u="none" strike="noStrike" kern="1200" cap="none" spc="0" normalizeH="0" baseline="0" dirty="0">
                <a:ln>
                  <a:noFill/>
                </a:ln>
                <a:solidFill>
                  <a:prstClr val="black">
                    <a:lumMod val="50000"/>
                    <a:lumOff val="50000"/>
                  </a:prstClr>
                </a:solidFill>
                <a:effectLst/>
                <a:uLnTx/>
                <a:uFillTx/>
                <a:latin typeface="Source Sans Pro" pitchFamily="34" charset="0"/>
                <a:ea typeface="+mn-ea"/>
                <a:cs typeface="+mn-cs"/>
              </a:defRPr>
            </a:lvl1pPr>
          </a:lstStyle>
          <a:p>
            <a:r>
              <a:rPr lang="en-US" dirty="0"/>
              <a:t>Presentation Title Here (Insert Menu &gt; Header &amp; Footer &gt; Apply)</a:t>
            </a:r>
          </a:p>
        </p:txBody>
      </p:sp>
      <p:sp>
        <p:nvSpPr>
          <p:cNvPr id="2" name="Slide Number Placeholder 1">
            <a:extLst>
              <a:ext uri="{FF2B5EF4-FFF2-40B4-BE49-F238E27FC236}">
                <a16:creationId xmlns:a16="http://schemas.microsoft.com/office/drawing/2014/main" id="{A6D5B0B2-6C0A-7AE2-7D0B-16285CB99708}"/>
              </a:ext>
            </a:extLst>
          </p:cNvPr>
          <p:cNvSpPr>
            <a:spLocks noGrp="1"/>
          </p:cNvSpPr>
          <p:nvPr>
            <p:ph type="sldNum" sz="quarter" idx="14"/>
          </p:nvPr>
        </p:nvSpPr>
        <p:spPr>
          <a:xfrm>
            <a:off x="11460591" y="6353968"/>
            <a:ext cx="398033" cy="367507"/>
          </a:xfrm>
        </p:spPr>
        <p:txBody>
          <a:bodyPr/>
          <a:lstStyle/>
          <a:p>
            <a:fld id="{4994CE7A-9BF7-418F-B3FB-B7D8B748063D}" type="slidenum">
              <a:rPr lang="en-US" smtClean="0"/>
              <a:pPr/>
              <a:t>‹#›</a:t>
            </a:fld>
            <a:endParaRPr lang="en-US" dirty="0"/>
          </a:p>
        </p:txBody>
      </p:sp>
    </p:spTree>
    <p:extLst>
      <p:ext uri="{BB962C8B-B14F-4D97-AF65-F5344CB8AC3E}">
        <p14:creationId xmlns:p14="http://schemas.microsoft.com/office/powerpoint/2010/main" val="1161813537"/>
      </p:ext>
    </p:extLst>
  </p:cSld>
  <p:clrMapOvr>
    <a:masterClrMapping/>
  </p:clrMapOvr>
  <p:extLst>
    <p:ext uri="{DCECCB84-F9BA-43D5-87BE-67443E8EF086}">
      <p15:sldGuideLst xmlns:p15="http://schemas.microsoft.com/office/powerpoint/2012/main">
        <p15:guide id="0" orient="horz" pos="2433">
          <p15:clr>
            <a:srgbClr val="FBAE40"/>
          </p15:clr>
        </p15:guide>
        <p15:guide id="1" pos="354">
          <p15:clr>
            <a:srgbClr val="FBAE40"/>
          </p15:clr>
        </p15:guide>
        <p15:guide id="2" pos="7200">
          <p15:clr>
            <a:srgbClr val="FBAE40"/>
          </p15:clr>
        </p15:guide>
        <p15:guide id="3" pos="747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6549" y="292608"/>
            <a:ext cx="11513969" cy="874319"/>
          </a:xfrm>
        </p:spPr>
        <p:txBody>
          <a:bodyPr/>
          <a:lstStyle/>
          <a:p>
            <a:r>
              <a:rPr lang="en-US" dirty="0"/>
              <a:t>Click to edit Master title style</a:t>
            </a:r>
          </a:p>
        </p:txBody>
      </p:sp>
      <p:sp>
        <p:nvSpPr>
          <p:cNvPr id="4" name="Footer Placeholder 3"/>
          <p:cNvSpPr>
            <a:spLocks noGrp="1"/>
          </p:cNvSpPr>
          <p:nvPr>
            <p:ph type="ftr" sz="quarter" idx="11"/>
          </p:nvPr>
        </p:nvSpPr>
        <p:spPr/>
        <p:txBody>
          <a:bodyPr/>
          <a:lstStyle/>
          <a:p>
            <a:r>
              <a:rPr lang="en-US" dirty="0"/>
              <a:t>Presentation Title Here (Insert Menu &gt; Header &amp; Footer &gt; Apply)</a:t>
            </a:r>
          </a:p>
        </p:txBody>
      </p:sp>
      <p:sp>
        <p:nvSpPr>
          <p:cNvPr id="3" name="Slide Number Placeholder 2">
            <a:extLst>
              <a:ext uri="{FF2B5EF4-FFF2-40B4-BE49-F238E27FC236}">
                <a16:creationId xmlns:a16="http://schemas.microsoft.com/office/drawing/2014/main" id="{66AC6CD7-6C5E-6ED5-A518-A78A0B6BACB0}"/>
              </a:ext>
            </a:extLst>
          </p:cNvPr>
          <p:cNvSpPr>
            <a:spLocks noGrp="1"/>
          </p:cNvSpPr>
          <p:nvPr>
            <p:ph type="sldNum" sz="quarter" idx="12"/>
          </p:nvPr>
        </p:nvSpPr>
        <p:spPr/>
        <p:txBody>
          <a:bodyPr/>
          <a:lstStyle/>
          <a:p>
            <a:fld id="{4994CE7A-9BF7-418F-B3FB-B7D8B748063D}" type="slidenum">
              <a:rPr lang="en-US" smtClean="0"/>
              <a:pPr/>
              <a:t>‹#›</a:t>
            </a:fld>
            <a:endParaRPr lang="en-US" dirty="0"/>
          </a:p>
        </p:txBody>
      </p:sp>
      <p:sp>
        <p:nvSpPr>
          <p:cNvPr id="5" name="Text Placeholder 7">
            <a:extLst>
              <a:ext uri="{FF2B5EF4-FFF2-40B4-BE49-F238E27FC236}">
                <a16:creationId xmlns:a16="http://schemas.microsoft.com/office/drawing/2014/main" id="{D134C2B3-60E8-5128-54DA-700C6DDBD30D}"/>
              </a:ext>
            </a:extLst>
          </p:cNvPr>
          <p:cNvSpPr>
            <a:spLocks noGrp="1"/>
          </p:cNvSpPr>
          <p:nvPr>
            <p:ph type="body" sz="quarter" idx="13" hasCustomPrompt="1"/>
          </p:nvPr>
        </p:nvSpPr>
        <p:spPr>
          <a:xfrm>
            <a:off x="336547" y="5981814"/>
            <a:ext cx="11513969" cy="138499"/>
          </a:xfrm>
        </p:spPr>
        <p:txBody>
          <a:bodyPr lIns="0" tIns="0" rIns="0" bIns="0" anchor="b" anchorCtr="0">
            <a:spAutoFit/>
          </a:bodyPr>
          <a:lstStyle>
            <a:lvl1pPr marL="0" indent="0">
              <a:buNone/>
              <a:defRPr kumimoji="0" lang="en-US" sz="900" u="none" strike="noStrike" kern="1200" cap="none" spc="0" normalizeH="0" baseline="0" dirty="0">
                <a:ln>
                  <a:noFill/>
                </a:ln>
                <a:solidFill>
                  <a:prstClr val="black">
                    <a:lumMod val="65000"/>
                    <a:lumOff val="35000"/>
                  </a:prstClr>
                </a:solidFill>
                <a:effectLst/>
                <a:uLnTx/>
                <a:uFillTx/>
                <a:latin typeface="Source Sans Pro" panose="020B0503030403020204" pitchFamily="34" charset="0"/>
                <a:ea typeface="Source Sans Pro" panose="020B0503030403020204" pitchFamily="34" charset="0"/>
                <a:cs typeface="+mn-cs"/>
              </a:defRPr>
            </a:lvl1pPr>
            <a:lvl2pPr marL="228600" indent="-228600">
              <a:defRPr/>
            </a:lvl2pPr>
            <a:lvl3pPr marL="228600" indent="-228600">
              <a:defRPr/>
            </a:lvl3pPr>
            <a:lvl4pPr marL="228600" indent="-228600">
              <a:defRPr/>
            </a:lvl4pPr>
            <a:lvl5pPr marL="228600" indent="-228600">
              <a:defRPr/>
            </a:lvl5pPr>
          </a:lstStyle>
          <a:p>
            <a:pPr marL="228600" marR="0" lvl="0" indent="-228600" algn="l" defTabSz="914400" rtl="0" eaLnBrk="1" fontAlgn="auto" latinLnBrk="0" hangingPunct="1">
              <a:lnSpc>
                <a:spcPct val="100000"/>
              </a:lnSpc>
              <a:spcBef>
                <a:spcPts val="0"/>
              </a:spcBef>
              <a:spcAft>
                <a:spcPts val="0"/>
              </a:spcAft>
              <a:buClrTx/>
              <a:buSzTx/>
              <a:tabLst/>
              <a:defRPr/>
            </a:pPr>
            <a:r>
              <a:rPr lang="en-US" dirty="0"/>
              <a:t>Source: </a:t>
            </a:r>
          </a:p>
        </p:txBody>
      </p:sp>
    </p:spTree>
    <p:extLst>
      <p:ext uri="{BB962C8B-B14F-4D97-AF65-F5344CB8AC3E}">
        <p14:creationId xmlns:p14="http://schemas.microsoft.com/office/powerpoint/2010/main" val="163902353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Closing Slide (If Necessary)">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5463539" y="6481231"/>
            <a:ext cx="1264923" cy="109728"/>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3973386" y="2587433"/>
            <a:ext cx="4389564" cy="1319406"/>
          </a:xfrm>
          <a:prstGeom prst="rect">
            <a:avLst/>
          </a:prstGeom>
        </p:spPr>
      </p:pic>
      <p:sp>
        <p:nvSpPr>
          <p:cNvPr id="2" name="TextBox 1">
            <a:extLst>
              <a:ext uri="{FF2B5EF4-FFF2-40B4-BE49-F238E27FC236}">
                <a16:creationId xmlns:a16="http://schemas.microsoft.com/office/drawing/2014/main" id="{F4E5765E-01B4-B134-9FDA-370DDBD0CC9D}"/>
              </a:ext>
            </a:extLst>
          </p:cNvPr>
          <p:cNvSpPr txBox="1"/>
          <p:nvPr userDrawn="1"/>
        </p:nvSpPr>
        <p:spPr>
          <a:xfrm>
            <a:off x="1164771" y="6270171"/>
            <a:ext cx="9862458" cy="400110"/>
          </a:xfrm>
          <a:prstGeom prst="rect">
            <a:avLst/>
          </a:prstGeom>
          <a:noFill/>
        </p:spPr>
        <p:txBody>
          <a:bodyPr wrap="square" rtlCol="0">
            <a:spAutoFit/>
          </a:bodyPr>
          <a:lstStyle/>
          <a:p>
            <a:pPr algn="ctr"/>
            <a:r>
              <a:rPr lang="en-US" sz="1000" dirty="0">
                <a:solidFill>
                  <a:schemeClr val="tx1">
                    <a:lumMod val="50000"/>
                    <a:lumOff val="50000"/>
                  </a:schemeClr>
                </a:solidFill>
                <a:ea typeface="Source Sans Pro Light" panose="020B0403030403020204" pitchFamily="34" charset="0"/>
              </a:rPr>
              <a:t>LexisNexis and the Knowledge Burst logo are registered trademarks of RELX Inc.</a:t>
            </a:r>
          </a:p>
          <a:p>
            <a:pPr algn="ctr"/>
            <a:r>
              <a:rPr lang="en-US" sz="1000" dirty="0">
                <a:solidFill>
                  <a:schemeClr val="tx1">
                    <a:lumMod val="50000"/>
                    <a:lumOff val="50000"/>
                  </a:schemeClr>
                </a:solidFill>
                <a:ea typeface="Source Sans Pro Light" panose="020B0403030403020204" pitchFamily="34" charset="0"/>
              </a:rPr>
              <a:t>© 2024 LexisNexis Risk Solutions</a:t>
            </a:r>
          </a:p>
        </p:txBody>
      </p:sp>
    </p:spTree>
    <p:extLst>
      <p:ext uri="{BB962C8B-B14F-4D97-AF65-F5344CB8AC3E}">
        <p14:creationId xmlns:p14="http://schemas.microsoft.com/office/powerpoint/2010/main" val="474975518"/>
      </p:ext>
    </p:extLst>
  </p:cSld>
  <p:clrMapOvr>
    <a:masterClrMapping/>
  </p:clrMapOvr>
  <p:extLst>
    <p:ext uri="{DCECCB84-F9BA-43D5-87BE-67443E8EF086}">
      <p15:sldGuideLst xmlns:p15="http://schemas.microsoft.com/office/powerpoint/2012/main">
        <p15:guide id="1" pos="480">
          <p15:clr>
            <a:srgbClr val="FBAE40"/>
          </p15:clr>
        </p15:guide>
        <p15:guide id="2" pos="72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BBF75-6F5A-BA7E-10C1-CA2B1FAD52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01ADD42-E6CF-799F-33DD-442008A4C0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59BE19-0B45-48D6-5E45-B041F1957580}"/>
              </a:ext>
            </a:extLst>
          </p:cNvPr>
          <p:cNvSpPr>
            <a:spLocks noGrp="1"/>
          </p:cNvSpPr>
          <p:nvPr>
            <p:ph type="dt" sz="half" idx="10"/>
          </p:nvPr>
        </p:nvSpPr>
        <p:spPr/>
        <p:txBody>
          <a:bodyPr/>
          <a:lstStyle/>
          <a:p>
            <a:fld id="{88ECAF58-CADF-4475-9E46-33A2046419AC}" type="datetimeFigureOut">
              <a:rPr lang="en-IN" smtClean="0"/>
              <a:t>07-10-2024</a:t>
            </a:fld>
            <a:endParaRPr lang="en-IN"/>
          </a:p>
        </p:txBody>
      </p:sp>
      <p:sp>
        <p:nvSpPr>
          <p:cNvPr id="5" name="Footer Placeholder 4">
            <a:extLst>
              <a:ext uri="{FF2B5EF4-FFF2-40B4-BE49-F238E27FC236}">
                <a16:creationId xmlns:a16="http://schemas.microsoft.com/office/drawing/2014/main" id="{36177425-CC96-F4B1-8089-9BBEB4B9CD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1FE9B4-E69A-3685-B358-D58E5B308EEF}"/>
              </a:ext>
            </a:extLst>
          </p:cNvPr>
          <p:cNvSpPr>
            <a:spLocks noGrp="1"/>
          </p:cNvSpPr>
          <p:nvPr>
            <p:ph type="sldNum" sz="quarter" idx="12"/>
          </p:nvPr>
        </p:nvSpPr>
        <p:spPr/>
        <p:txBody>
          <a:bodyPr/>
          <a:lstStyle/>
          <a:p>
            <a:fld id="{DB46FAE2-DEDF-4311-8D8F-743FBE480C19}" type="slidenum">
              <a:rPr lang="en-IN" smtClean="0"/>
              <a:t>‹#›</a:t>
            </a:fld>
            <a:endParaRPr lang="en-IN"/>
          </a:p>
        </p:txBody>
      </p:sp>
    </p:spTree>
    <p:extLst>
      <p:ext uri="{BB962C8B-B14F-4D97-AF65-F5344CB8AC3E}">
        <p14:creationId xmlns:p14="http://schemas.microsoft.com/office/powerpoint/2010/main" val="3929398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5C0A3-D2F9-5677-CFF9-ADEF45B53B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33AC6EA-A184-177D-2630-569E9A08962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67BE4C-51B6-B105-09E4-F45E29E11E33}"/>
              </a:ext>
            </a:extLst>
          </p:cNvPr>
          <p:cNvSpPr>
            <a:spLocks noGrp="1"/>
          </p:cNvSpPr>
          <p:nvPr>
            <p:ph type="dt" sz="half" idx="10"/>
          </p:nvPr>
        </p:nvSpPr>
        <p:spPr/>
        <p:txBody>
          <a:bodyPr/>
          <a:lstStyle/>
          <a:p>
            <a:fld id="{88ECAF58-CADF-4475-9E46-33A2046419AC}" type="datetimeFigureOut">
              <a:rPr lang="en-IN" smtClean="0"/>
              <a:t>07-10-2024</a:t>
            </a:fld>
            <a:endParaRPr lang="en-IN"/>
          </a:p>
        </p:txBody>
      </p:sp>
      <p:sp>
        <p:nvSpPr>
          <p:cNvPr id="5" name="Footer Placeholder 4">
            <a:extLst>
              <a:ext uri="{FF2B5EF4-FFF2-40B4-BE49-F238E27FC236}">
                <a16:creationId xmlns:a16="http://schemas.microsoft.com/office/drawing/2014/main" id="{5DA8336E-5CCA-524B-E6C3-BAEA2BA3A2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5E8654-1F03-834B-20C7-F9BEACF9DF9C}"/>
              </a:ext>
            </a:extLst>
          </p:cNvPr>
          <p:cNvSpPr>
            <a:spLocks noGrp="1"/>
          </p:cNvSpPr>
          <p:nvPr>
            <p:ph type="sldNum" sz="quarter" idx="12"/>
          </p:nvPr>
        </p:nvSpPr>
        <p:spPr/>
        <p:txBody>
          <a:bodyPr/>
          <a:lstStyle/>
          <a:p>
            <a:fld id="{DB46FAE2-DEDF-4311-8D8F-743FBE480C19}" type="slidenum">
              <a:rPr lang="en-IN" smtClean="0"/>
              <a:t>‹#›</a:t>
            </a:fld>
            <a:endParaRPr lang="en-IN"/>
          </a:p>
        </p:txBody>
      </p:sp>
    </p:spTree>
    <p:extLst>
      <p:ext uri="{BB962C8B-B14F-4D97-AF65-F5344CB8AC3E}">
        <p14:creationId xmlns:p14="http://schemas.microsoft.com/office/powerpoint/2010/main" val="945046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F8C93-F5C3-68AD-1B56-3644B69EB7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5390953-5063-E7C0-623A-FA294C52C3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D1E1635-B68D-F315-F863-092BE2E379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DF1330B-ED12-FFF8-7755-4F486AB83E93}"/>
              </a:ext>
            </a:extLst>
          </p:cNvPr>
          <p:cNvSpPr>
            <a:spLocks noGrp="1"/>
          </p:cNvSpPr>
          <p:nvPr>
            <p:ph type="dt" sz="half" idx="10"/>
          </p:nvPr>
        </p:nvSpPr>
        <p:spPr/>
        <p:txBody>
          <a:bodyPr/>
          <a:lstStyle/>
          <a:p>
            <a:fld id="{88ECAF58-CADF-4475-9E46-33A2046419AC}" type="datetimeFigureOut">
              <a:rPr lang="en-IN" smtClean="0"/>
              <a:t>07-10-2024</a:t>
            </a:fld>
            <a:endParaRPr lang="en-IN"/>
          </a:p>
        </p:txBody>
      </p:sp>
      <p:sp>
        <p:nvSpPr>
          <p:cNvPr id="6" name="Footer Placeholder 5">
            <a:extLst>
              <a:ext uri="{FF2B5EF4-FFF2-40B4-BE49-F238E27FC236}">
                <a16:creationId xmlns:a16="http://schemas.microsoft.com/office/drawing/2014/main" id="{08C5DE28-77A8-BC97-97D7-F624546AAF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82DE5E-2EA8-EA13-EAC5-69EF7116DB84}"/>
              </a:ext>
            </a:extLst>
          </p:cNvPr>
          <p:cNvSpPr>
            <a:spLocks noGrp="1"/>
          </p:cNvSpPr>
          <p:nvPr>
            <p:ph type="sldNum" sz="quarter" idx="12"/>
          </p:nvPr>
        </p:nvSpPr>
        <p:spPr/>
        <p:txBody>
          <a:bodyPr/>
          <a:lstStyle/>
          <a:p>
            <a:fld id="{DB46FAE2-DEDF-4311-8D8F-743FBE480C19}" type="slidenum">
              <a:rPr lang="en-IN" smtClean="0"/>
              <a:t>‹#›</a:t>
            </a:fld>
            <a:endParaRPr lang="en-IN"/>
          </a:p>
        </p:txBody>
      </p:sp>
    </p:spTree>
    <p:extLst>
      <p:ext uri="{BB962C8B-B14F-4D97-AF65-F5344CB8AC3E}">
        <p14:creationId xmlns:p14="http://schemas.microsoft.com/office/powerpoint/2010/main" val="1692699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BAA09-0E16-A653-B948-158D45FF070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4F3D123-AD36-D44D-0FDB-B8817C01C3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F1C64F-BACB-2159-6CCB-EEBFA152F6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DD3F906-1709-11F7-D8C4-72373F110D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229690-AC58-8B46-9CFE-3AB99E3C16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BFC22BC-7CE3-8265-7215-D893682F37F6}"/>
              </a:ext>
            </a:extLst>
          </p:cNvPr>
          <p:cNvSpPr>
            <a:spLocks noGrp="1"/>
          </p:cNvSpPr>
          <p:nvPr>
            <p:ph type="dt" sz="half" idx="10"/>
          </p:nvPr>
        </p:nvSpPr>
        <p:spPr/>
        <p:txBody>
          <a:bodyPr/>
          <a:lstStyle/>
          <a:p>
            <a:fld id="{88ECAF58-CADF-4475-9E46-33A2046419AC}" type="datetimeFigureOut">
              <a:rPr lang="en-IN" smtClean="0"/>
              <a:t>07-10-2024</a:t>
            </a:fld>
            <a:endParaRPr lang="en-IN"/>
          </a:p>
        </p:txBody>
      </p:sp>
      <p:sp>
        <p:nvSpPr>
          <p:cNvPr id="8" name="Footer Placeholder 7">
            <a:extLst>
              <a:ext uri="{FF2B5EF4-FFF2-40B4-BE49-F238E27FC236}">
                <a16:creationId xmlns:a16="http://schemas.microsoft.com/office/drawing/2014/main" id="{6E7F7A1B-308A-6602-4870-4DD521C1CFA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8C83A51-C9BC-643D-D9FB-DF7F6AD64A77}"/>
              </a:ext>
            </a:extLst>
          </p:cNvPr>
          <p:cNvSpPr>
            <a:spLocks noGrp="1"/>
          </p:cNvSpPr>
          <p:nvPr>
            <p:ph type="sldNum" sz="quarter" idx="12"/>
          </p:nvPr>
        </p:nvSpPr>
        <p:spPr/>
        <p:txBody>
          <a:bodyPr/>
          <a:lstStyle/>
          <a:p>
            <a:fld id="{DB46FAE2-DEDF-4311-8D8F-743FBE480C19}" type="slidenum">
              <a:rPr lang="en-IN" smtClean="0"/>
              <a:t>‹#›</a:t>
            </a:fld>
            <a:endParaRPr lang="en-IN"/>
          </a:p>
        </p:txBody>
      </p:sp>
    </p:spTree>
    <p:extLst>
      <p:ext uri="{BB962C8B-B14F-4D97-AF65-F5344CB8AC3E}">
        <p14:creationId xmlns:p14="http://schemas.microsoft.com/office/powerpoint/2010/main" val="1081202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047C0-22DB-1FBC-F4C4-45047D4EBB5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1BE6374-41B7-5D9E-F555-88C6D9EEC771}"/>
              </a:ext>
            </a:extLst>
          </p:cNvPr>
          <p:cNvSpPr>
            <a:spLocks noGrp="1"/>
          </p:cNvSpPr>
          <p:nvPr>
            <p:ph type="dt" sz="half" idx="10"/>
          </p:nvPr>
        </p:nvSpPr>
        <p:spPr/>
        <p:txBody>
          <a:bodyPr/>
          <a:lstStyle/>
          <a:p>
            <a:fld id="{88ECAF58-CADF-4475-9E46-33A2046419AC}" type="datetimeFigureOut">
              <a:rPr lang="en-IN" smtClean="0"/>
              <a:t>07-10-2024</a:t>
            </a:fld>
            <a:endParaRPr lang="en-IN"/>
          </a:p>
        </p:txBody>
      </p:sp>
      <p:sp>
        <p:nvSpPr>
          <p:cNvPr id="4" name="Footer Placeholder 3">
            <a:extLst>
              <a:ext uri="{FF2B5EF4-FFF2-40B4-BE49-F238E27FC236}">
                <a16:creationId xmlns:a16="http://schemas.microsoft.com/office/drawing/2014/main" id="{F6814DDF-A585-64D6-CF8D-33CEDA7BE3F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4696133-5DED-B886-76CA-2AC4D34095E2}"/>
              </a:ext>
            </a:extLst>
          </p:cNvPr>
          <p:cNvSpPr>
            <a:spLocks noGrp="1"/>
          </p:cNvSpPr>
          <p:nvPr>
            <p:ph type="sldNum" sz="quarter" idx="12"/>
          </p:nvPr>
        </p:nvSpPr>
        <p:spPr/>
        <p:txBody>
          <a:bodyPr/>
          <a:lstStyle/>
          <a:p>
            <a:fld id="{DB46FAE2-DEDF-4311-8D8F-743FBE480C19}" type="slidenum">
              <a:rPr lang="en-IN" smtClean="0"/>
              <a:t>‹#›</a:t>
            </a:fld>
            <a:endParaRPr lang="en-IN"/>
          </a:p>
        </p:txBody>
      </p:sp>
    </p:spTree>
    <p:extLst>
      <p:ext uri="{BB962C8B-B14F-4D97-AF65-F5344CB8AC3E}">
        <p14:creationId xmlns:p14="http://schemas.microsoft.com/office/powerpoint/2010/main" val="1680789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5EB898-24E0-2430-0C49-1E2F478E0E77}"/>
              </a:ext>
            </a:extLst>
          </p:cNvPr>
          <p:cNvSpPr>
            <a:spLocks noGrp="1"/>
          </p:cNvSpPr>
          <p:nvPr>
            <p:ph type="dt" sz="half" idx="10"/>
          </p:nvPr>
        </p:nvSpPr>
        <p:spPr/>
        <p:txBody>
          <a:bodyPr/>
          <a:lstStyle/>
          <a:p>
            <a:fld id="{88ECAF58-CADF-4475-9E46-33A2046419AC}" type="datetimeFigureOut">
              <a:rPr lang="en-IN" smtClean="0"/>
              <a:t>07-10-2024</a:t>
            </a:fld>
            <a:endParaRPr lang="en-IN"/>
          </a:p>
        </p:txBody>
      </p:sp>
      <p:sp>
        <p:nvSpPr>
          <p:cNvPr id="3" name="Footer Placeholder 2">
            <a:extLst>
              <a:ext uri="{FF2B5EF4-FFF2-40B4-BE49-F238E27FC236}">
                <a16:creationId xmlns:a16="http://schemas.microsoft.com/office/drawing/2014/main" id="{C15E4B58-E891-A625-F982-56738AB5242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B07CD91-5888-CD1D-EC07-C3F902D9FF9F}"/>
              </a:ext>
            </a:extLst>
          </p:cNvPr>
          <p:cNvSpPr>
            <a:spLocks noGrp="1"/>
          </p:cNvSpPr>
          <p:nvPr>
            <p:ph type="sldNum" sz="quarter" idx="12"/>
          </p:nvPr>
        </p:nvSpPr>
        <p:spPr/>
        <p:txBody>
          <a:bodyPr/>
          <a:lstStyle/>
          <a:p>
            <a:fld id="{DB46FAE2-DEDF-4311-8D8F-743FBE480C19}" type="slidenum">
              <a:rPr lang="en-IN" smtClean="0"/>
              <a:t>‹#›</a:t>
            </a:fld>
            <a:endParaRPr lang="en-IN"/>
          </a:p>
        </p:txBody>
      </p:sp>
    </p:spTree>
    <p:extLst>
      <p:ext uri="{BB962C8B-B14F-4D97-AF65-F5344CB8AC3E}">
        <p14:creationId xmlns:p14="http://schemas.microsoft.com/office/powerpoint/2010/main" val="3564121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08914-4B10-D719-12BB-96E9EF47C3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C4B0A41-8D69-0912-7A39-EE5294E6B5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AFF9A14-F4F5-74B2-FF26-DE962802FC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F57B0A-D762-570E-45E6-AC40B2E065D4}"/>
              </a:ext>
            </a:extLst>
          </p:cNvPr>
          <p:cNvSpPr>
            <a:spLocks noGrp="1"/>
          </p:cNvSpPr>
          <p:nvPr>
            <p:ph type="dt" sz="half" idx="10"/>
          </p:nvPr>
        </p:nvSpPr>
        <p:spPr/>
        <p:txBody>
          <a:bodyPr/>
          <a:lstStyle/>
          <a:p>
            <a:fld id="{88ECAF58-CADF-4475-9E46-33A2046419AC}" type="datetimeFigureOut">
              <a:rPr lang="en-IN" smtClean="0"/>
              <a:t>07-10-2024</a:t>
            </a:fld>
            <a:endParaRPr lang="en-IN"/>
          </a:p>
        </p:txBody>
      </p:sp>
      <p:sp>
        <p:nvSpPr>
          <p:cNvPr id="6" name="Footer Placeholder 5">
            <a:extLst>
              <a:ext uri="{FF2B5EF4-FFF2-40B4-BE49-F238E27FC236}">
                <a16:creationId xmlns:a16="http://schemas.microsoft.com/office/drawing/2014/main" id="{F4655FC9-675F-83FD-E270-C9CC0A1A25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A0E34F-562B-860D-E392-3C1EC20639E1}"/>
              </a:ext>
            </a:extLst>
          </p:cNvPr>
          <p:cNvSpPr>
            <a:spLocks noGrp="1"/>
          </p:cNvSpPr>
          <p:nvPr>
            <p:ph type="sldNum" sz="quarter" idx="12"/>
          </p:nvPr>
        </p:nvSpPr>
        <p:spPr/>
        <p:txBody>
          <a:bodyPr/>
          <a:lstStyle/>
          <a:p>
            <a:fld id="{DB46FAE2-DEDF-4311-8D8F-743FBE480C19}" type="slidenum">
              <a:rPr lang="en-IN" smtClean="0"/>
              <a:t>‹#›</a:t>
            </a:fld>
            <a:endParaRPr lang="en-IN"/>
          </a:p>
        </p:txBody>
      </p:sp>
    </p:spTree>
    <p:extLst>
      <p:ext uri="{BB962C8B-B14F-4D97-AF65-F5344CB8AC3E}">
        <p14:creationId xmlns:p14="http://schemas.microsoft.com/office/powerpoint/2010/main" val="3132753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05F63-EB50-7E78-E07D-47D372D364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E0AC971-D683-7A36-4AE6-8D27E14CB7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FA849FA-EF7A-D1FE-30EE-962B95701E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766455-6931-A256-3540-04572374A68E}"/>
              </a:ext>
            </a:extLst>
          </p:cNvPr>
          <p:cNvSpPr>
            <a:spLocks noGrp="1"/>
          </p:cNvSpPr>
          <p:nvPr>
            <p:ph type="dt" sz="half" idx="10"/>
          </p:nvPr>
        </p:nvSpPr>
        <p:spPr/>
        <p:txBody>
          <a:bodyPr/>
          <a:lstStyle/>
          <a:p>
            <a:fld id="{88ECAF58-CADF-4475-9E46-33A2046419AC}" type="datetimeFigureOut">
              <a:rPr lang="en-IN" smtClean="0"/>
              <a:t>07-10-2024</a:t>
            </a:fld>
            <a:endParaRPr lang="en-IN"/>
          </a:p>
        </p:txBody>
      </p:sp>
      <p:sp>
        <p:nvSpPr>
          <p:cNvPr id="6" name="Footer Placeholder 5">
            <a:extLst>
              <a:ext uri="{FF2B5EF4-FFF2-40B4-BE49-F238E27FC236}">
                <a16:creationId xmlns:a16="http://schemas.microsoft.com/office/drawing/2014/main" id="{27A1297D-BA33-3C4C-2C4A-72162927DD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E96A21-338E-36B7-9337-7962397DA796}"/>
              </a:ext>
            </a:extLst>
          </p:cNvPr>
          <p:cNvSpPr>
            <a:spLocks noGrp="1"/>
          </p:cNvSpPr>
          <p:nvPr>
            <p:ph type="sldNum" sz="quarter" idx="12"/>
          </p:nvPr>
        </p:nvSpPr>
        <p:spPr/>
        <p:txBody>
          <a:bodyPr/>
          <a:lstStyle/>
          <a:p>
            <a:fld id="{DB46FAE2-DEDF-4311-8D8F-743FBE480C19}" type="slidenum">
              <a:rPr lang="en-IN" smtClean="0"/>
              <a:t>‹#›</a:t>
            </a:fld>
            <a:endParaRPr lang="en-IN"/>
          </a:p>
        </p:txBody>
      </p:sp>
    </p:spTree>
    <p:extLst>
      <p:ext uri="{BB962C8B-B14F-4D97-AF65-F5344CB8AC3E}">
        <p14:creationId xmlns:p14="http://schemas.microsoft.com/office/powerpoint/2010/main" val="2088786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8C461B-9B40-987D-1815-B71D3F6117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B0DDB58-43DB-7046-C118-DFEB8674D6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D65D99-7102-F475-7094-EC389FB545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8ECAF58-CADF-4475-9E46-33A2046419AC}" type="datetimeFigureOut">
              <a:rPr lang="en-IN" smtClean="0"/>
              <a:t>07-10-2024</a:t>
            </a:fld>
            <a:endParaRPr lang="en-IN"/>
          </a:p>
        </p:txBody>
      </p:sp>
      <p:sp>
        <p:nvSpPr>
          <p:cNvPr id="5" name="Footer Placeholder 4">
            <a:extLst>
              <a:ext uri="{FF2B5EF4-FFF2-40B4-BE49-F238E27FC236}">
                <a16:creationId xmlns:a16="http://schemas.microsoft.com/office/drawing/2014/main" id="{11792F34-B86C-9159-0A8A-0D0C50D973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2B0F25C6-28F8-53F8-DF54-BD4259FC28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B46FAE2-DEDF-4311-8D8F-743FBE480C19}" type="slidenum">
              <a:rPr lang="en-IN" smtClean="0"/>
              <a:t>‹#›</a:t>
            </a:fld>
            <a:endParaRPr lang="en-IN"/>
          </a:p>
        </p:txBody>
      </p:sp>
    </p:spTree>
    <p:extLst>
      <p:ext uri="{BB962C8B-B14F-4D97-AF65-F5344CB8AC3E}">
        <p14:creationId xmlns:p14="http://schemas.microsoft.com/office/powerpoint/2010/main" val="3677172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5A5EC58-6871-6F16-2193-1C6E2143EC9E}"/>
              </a:ext>
            </a:extLst>
          </p:cNvPr>
          <p:cNvSpPr>
            <a:spLocks noGrp="1"/>
          </p:cNvSpPr>
          <p:nvPr>
            <p:ph type="sldNum" sz="quarter" idx="14"/>
          </p:nvPr>
        </p:nvSpPr>
        <p:spPr/>
        <p:txBody>
          <a:bodyPr/>
          <a:lstStyle/>
          <a:p>
            <a:fld id="{4994CE7A-9BF7-418F-B3FB-B7D8B748063D}" type="slidenum">
              <a:rPr lang="en-US" smtClean="0"/>
              <a:pPr/>
              <a:t>1</a:t>
            </a:fld>
            <a:endParaRPr lang="en-US"/>
          </a:p>
        </p:txBody>
      </p:sp>
      <p:pic>
        <p:nvPicPr>
          <p:cNvPr id="16" name="Picture Placeholder 15">
            <a:extLst>
              <a:ext uri="{FF2B5EF4-FFF2-40B4-BE49-F238E27FC236}">
                <a16:creationId xmlns:a16="http://schemas.microsoft.com/office/drawing/2014/main" id="{8270CDBC-E8D9-9ECF-BFA8-F280D292A3F6}"/>
              </a:ext>
            </a:extLst>
          </p:cNvPr>
          <p:cNvPicPr>
            <a:picLocks noGrp="1" noRot="1" noChangeAspect="1" noMove="1" noResize="1" noEditPoints="1" noAdjustHandles="1" noChangeArrowheads="1" noChangeShapeType="1" noCrop="1"/>
          </p:cNvPicPr>
          <p:nvPr>
            <p:ph type="pic" sz="quarter" idx="13"/>
          </p:nvPr>
        </p:nvPicPr>
        <p:blipFill>
          <a:blip r:embed="rId3">
            <a:extLst>
              <a:ext uri="{28A0092B-C50C-407E-A947-70E740481C1C}">
                <a14:useLocalDpi xmlns:a14="http://schemas.microsoft.com/office/drawing/2010/main" val="0"/>
              </a:ext>
            </a:extLst>
          </a:blip>
          <a:srcRect t="5" b="5"/>
          <a:stretch>
            <a:fillRect/>
          </a:stretch>
        </p:blipFill>
        <p:spPr>
          <a:xfrm>
            <a:off x="305667" y="250667"/>
            <a:ext cx="11552957" cy="5731432"/>
          </a:xfrm>
        </p:spPr>
      </p:pic>
      <p:sp>
        <p:nvSpPr>
          <p:cNvPr id="17" name="Title 2">
            <a:extLst>
              <a:ext uri="{FF2B5EF4-FFF2-40B4-BE49-F238E27FC236}">
                <a16:creationId xmlns:a16="http://schemas.microsoft.com/office/drawing/2014/main" id="{A1DF1DA3-D0DC-EE5C-8F89-4DA9668EB671}"/>
              </a:ext>
            </a:extLst>
          </p:cNvPr>
          <p:cNvSpPr txBox="1">
            <a:spLocks noGrp="1" noRot="1" noMove="1" noResize="1" noEditPoints="1" noAdjustHandles="1" noChangeArrowheads="1" noChangeShapeType="1"/>
          </p:cNvSpPr>
          <p:nvPr/>
        </p:nvSpPr>
        <p:spPr>
          <a:xfrm>
            <a:off x="324407" y="1837695"/>
            <a:ext cx="4466292" cy="738664"/>
          </a:xfrm>
          <a:prstGeom prst="rect">
            <a:avLst/>
          </a:prstGeom>
          <a:solidFill>
            <a:srgbClr val="FF0000"/>
          </a:solidFill>
          <a:ln w="38100">
            <a:solidFill>
              <a:srgbClr val="FF0000"/>
            </a:solidFill>
          </a:ln>
        </p:spPr>
        <p:txBody>
          <a:bodyPr vert="horz" wrap="square" lIns="210312" tIns="210312" rIns="210312" bIns="164592" rtlCol="0" anchor="t" anchorCtr="0">
            <a:spAutoFit/>
          </a:bodyPr>
          <a:lstStyle>
            <a:defPPr>
              <a:defRPr lang="en-US"/>
            </a:defPPr>
            <a:lvl1pPr>
              <a:lnSpc>
                <a:spcPct val="90000"/>
              </a:lnSpc>
              <a:spcBef>
                <a:spcPct val="0"/>
              </a:spcBef>
              <a:buNone/>
              <a:defRPr sz="2600">
                <a:solidFill>
                  <a:schemeClr val="bg1"/>
                </a:solidFill>
                <a:latin typeface="+mj-lt"/>
              </a:defRPr>
            </a:lvl1pPr>
            <a:lvl2pPr>
              <a:defRPr/>
            </a:lvl2pPr>
            <a:lvl3pPr>
              <a:defRPr/>
            </a:lvl3pPr>
            <a:lvl4pPr>
              <a:defRPr/>
            </a:lvl4pPr>
            <a:lvl5pPr>
              <a:defRPr/>
            </a:lvl5pPr>
            <a:lvl6pPr>
              <a:defRPr/>
            </a:lvl6pPr>
            <a:lvl7pPr>
              <a:defRPr/>
            </a:lvl7pPr>
            <a:lvl8pPr>
              <a:defRPr/>
            </a:lvl8pPr>
            <a:lvl9pPr>
              <a:defRPr/>
            </a:lvl9pPr>
          </a:lstStyle>
          <a:p>
            <a:r>
              <a:rPr lang="en-US"/>
              <a:t>HACKATHON 2024</a:t>
            </a:r>
            <a:endParaRPr lang="en-US" dirty="0"/>
          </a:p>
        </p:txBody>
      </p:sp>
      <p:pic>
        <p:nvPicPr>
          <p:cNvPr id="8" name="Picture 7" descr="A black background with red text&#10;&#10;Description automatically generated">
            <a:extLst>
              <a:ext uri="{FF2B5EF4-FFF2-40B4-BE49-F238E27FC236}">
                <a16:creationId xmlns:a16="http://schemas.microsoft.com/office/drawing/2014/main" id="{4AE1676A-F790-6FB8-9809-375831C7856D}"/>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tretch>
            <a:fillRect/>
          </a:stretch>
        </p:blipFill>
        <p:spPr>
          <a:xfrm>
            <a:off x="333376" y="6268837"/>
            <a:ext cx="1673678" cy="392538"/>
          </a:xfrm>
          <a:prstGeom prst="rect">
            <a:avLst/>
          </a:prstGeom>
        </p:spPr>
      </p:pic>
      <p:sp>
        <p:nvSpPr>
          <p:cNvPr id="10" name="Footer Placeholder 2">
            <a:extLst>
              <a:ext uri="{FF2B5EF4-FFF2-40B4-BE49-F238E27FC236}">
                <a16:creationId xmlns:a16="http://schemas.microsoft.com/office/drawing/2014/main" id="{9A3D0900-CFFC-BF6B-A26C-DE0C27F7F46C}"/>
              </a:ext>
            </a:extLst>
          </p:cNvPr>
          <p:cNvSpPr txBox="1">
            <a:spLocks noGrp="1" noRot="1" noMove="1" noResize="1" noEditPoints="1" noAdjustHandles="1" noChangeArrowheads="1" noChangeShapeType="1"/>
          </p:cNvSpPr>
          <p:nvPr/>
        </p:nvSpPr>
        <p:spPr>
          <a:xfrm>
            <a:off x="4038600" y="6345464"/>
            <a:ext cx="41148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chemeClr val="tx1">
                    <a:tint val="82000"/>
                  </a:schemeClr>
                </a:solidFill>
              </a:rPr>
              <a:t>LNRS</a:t>
            </a:r>
            <a:r>
              <a:rPr lang="en-US" dirty="0"/>
              <a:t> </a:t>
            </a:r>
            <a:r>
              <a:rPr lang="en-US" sz="1200" dirty="0">
                <a:solidFill>
                  <a:schemeClr val="tx1">
                    <a:tint val="82000"/>
                  </a:schemeClr>
                </a:solidFill>
              </a:rPr>
              <a:t>HACKATHON</a:t>
            </a:r>
            <a:r>
              <a:rPr lang="en-US" dirty="0"/>
              <a:t> </a:t>
            </a:r>
            <a:r>
              <a:rPr lang="en-US" sz="1200" dirty="0">
                <a:solidFill>
                  <a:schemeClr val="tx1">
                    <a:tint val="82000"/>
                  </a:schemeClr>
                </a:solidFill>
              </a:rPr>
              <a:t>2024</a:t>
            </a:r>
          </a:p>
        </p:txBody>
      </p:sp>
    </p:spTree>
    <p:extLst>
      <p:ext uri="{BB962C8B-B14F-4D97-AF65-F5344CB8AC3E}">
        <p14:creationId xmlns:p14="http://schemas.microsoft.com/office/powerpoint/2010/main" val="3650471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5529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2" name="Arc 4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C931451-D4C6-D9DC-6E04-879ECD8B5603}"/>
              </a:ext>
            </a:extLst>
          </p:cNvPr>
          <p:cNvSpPr>
            <a:spLocks noGrp="1"/>
          </p:cNvSpPr>
          <p:nvPr>
            <p:ph type="title"/>
          </p:nvPr>
        </p:nvSpPr>
        <p:spPr>
          <a:xfrm>
            <a:off x="5894962" y="479493"/>
            <a:ext cx="5458838" cy="1325563"/>
          </a:xfrm>
        </p:spPr>
        <p:txBody>
          <a:bodyPr vert="horz" lIns="91440" tIns="45720" rIns="91440" bIns="45720" rtlCol="0" anchor="ctr">
            <a:normAutofit/>
          </a:bodyPr>
          <a:lstStyle/>
          <a:p>
            <a:r>
              <a:rPr lang="en-US" sz="4400" kern="1200">
                <a:solidFill>
                  <a:srgbClr val="FF0000"/>
                </a:solidFill>
                <a:latin typeface="+mj-lt"/>
                <a:ea typeface="+mj-ea"/>
                <a:cs typeface="+mj-cs"/>
              </a:rPr>
              <a:t>ABOUT ME</a:t>
            </a:r>
            <a:endParaRPr lang="en-US" sz="4400" kern="1200" dirty="0">
              <a:solidFill>
                <a:srgbClr val="FF0000"/>
              </a:solidFill>
              <a:latin typeface="+mj-lt"/>
              <a:ea typeface="+mj-ea"/>
              <a:cs typeface="+mj-cs"/>
            </a:endParaRPr>
          </a:p>
        </p:txBody>
      </p:sp>
      <p:sp>
        <p:nvSpPr>
          <p:cNvPr id="43" name="Freeform: Shape 4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Placeholder 5">
            <a:extLst>
              <a:ext uri="{FF2B5EF4-FFF2-40B4-BE49-F238E27FC236}">
                <a16:creationId xmlns:a16="http://schemas.microsoft.com/office/drawing/2014/main" id="{BE295DE7-E957-64AB-44A5-EE5A67665534}"/>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l="2938" r="2938"/>
          <a:stretch/>
        </p:blipFill>
        <p:spPr>
          <a:xfrm>
            <a:off x="703182" y="688501"/>
            <a:ext cx="4777381" cy="5311254"/>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graphicFrame>
        <p:nvGraphicFramePr>
          <p:cNvPr id="45" name="Text Placeholder 3">
            <a:extLst>
              <a:ext uri="{FF2B5EF4-FFF2-40B4-BE49-F238E27FC236}">
                <a16:creationId xmlns:a16="http://schemas.microsoft.com/office/drawing/2014/main" id="{8258B150-3EC7-B6AD-C06D-802D60EE650F}"/>
              </a:ext>
            </a:extLst>
          </p:cNvPr>
          <p:cNvGraphicFramePr>
            <a:graphicFrameLocks/>
          </p:cNvGraphicFramePr>
          <p:nvPr>
            <p:extLst>
              <p:ext uri="{D42A27DB-BD31-4B8C-83A1-F6EECF244321}">
                <p14:modId xmlns:p14="http://schemas.microsoft.com/office/powerpoint/2010/main" val="459871116"/>
              </p:ext>
            </p:extLst>
          </p:nvPr>
        </p:nvGraphicFramePr>
        <p:xfrm>
          <a:off x="5894962" y="1984443"/>
          <a:ext cx="5458838" cy="41925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61482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60D1A-77B0-69B1-B2C8-DB0545158018}"/>
              </a:ext>
            </a:extLst>
          </p:cNvPr>
          <p:cNvSpPr>
            <a:spLocks noGrp="1"/>
          </p:cNvSpPr>
          <p:nvPr>
            <p:ph type="title"/>
          </p:nvPr>
        </p:nvSpPr>
        <p:spPr>
          <a:xfrm>
            <a:off x="838200" y="365125"/>
            <a:ext cx="10642600" cy="5090795"/>
          </a:xfrm>
        </p:spPr>
        <p:txBody>
          <a:bodyPr>
            <a:normAutofit/>
          </a:bodyPr>
          <a:lstStyle/>
          <a:p>
            <a:r>
              <a:rPr lang="en-US" sz="4000" b="1" dirty="0"/>
              <a:t>Title: Gen AI context / </a:t>
            </a:r>
            <a:r>
              <a:rPr lang="en-US" sz="4000" b="1" dirty="0" err="1"/>
              <a:t>QnA</a:t>
            </a:r>
            <a:r>
              <a:rPr lang="en-US" sz="4000" b="1" dirty="0"/>
              <a:t> using Website.</a:t>
            </a:r>
            <a:br>
              <a:rPr lang="en-IN" sz="4000" b="1" dirty="0"/>
            </a:br>
            <a:br>
              <a:rPr lang="en-IN" sz="4000" b="1" dirty="0"/>
            </a:br>
            <a:r>
              <a:rPr lang="en-US" sz="1600" b="1" dirty="0"/>
              <a:t>A</a:t>
            </a:r>
            <a:r>
              <a:rPr lang="en-US" sz="1600" dirty="0"/>
              <a:t> </a:t>
            </a:r>
            <a:r>
              <a:rPr lang="en-US" sz="1600" b="1" dirty="0"/>
              <a:t>chatbot that will be integrated/reading with a website as a </a:t>
            </a:r>
            <a:r>
              <a:rPr lang="en-US" sz="1600" b="1" dirty="0" err="1"/>
              <a:t>datasource</a:t>
            </a:r>
            <a:r>
              <a:rPr lang="en-US" sz="1600" b="1" dirty="0"/>
              <a:t> for </a:t>
            </a:r>
            <a:r>
              <a:rPr lang="en-US" sz="1600" b="1" dirty="0" err="1"/>
              <a:t>eg</a:t>
            </a:r>
            <a:r>
              <a:rPr lang="en-US" sz="1600" b="1" dirty="0"/>
              <a:t> - university, company website etc. The user will use it to get the required information without traversing entire website.</a:t>
            </a:r>
            <a:br>
              <a:rPr lang="en-IN" sz="4000" b="1" dirty="0"/>
            </a:br>
            <a:br>
              <a:rPr lang="en-US" sz="2400" b="1" dirty="0"/>
            </a:br>
            <a:br>
              <a:rPr lang="en-US" dirty="0"/>
            </a:br>
            <a:r>
              <a:rPr lang="en-US" sz="2800" b="1" dirty="0"/>
              <a:t>Presented by</a:t>
            </a:r>
            <a:r>
              <a:rPr lang="en-US" sz="2800" dirty="0"/>
              <a:t>: Jay Patil</a:t>
            </a:r>
            <a:endParaRPr lang="en-IN" sz="2800" dirty="0"/>
          </a:p>
        </p:txBody>
      </p:sp>
    </p:spTree>
    <p:extLst>
      <p:ext uri="{BB962C8B-B14F-4D97-AF65-F5344CB8AC3E}">
        <p14:creationId xmlns:p14="http://schemas.microsoft.com/office/powerpoint/2010/main" val="3998005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55BB4-031C-56B7-C74F-2B32CE458B27}"/>
              </a:ext>
            </a:extLst>
          </p:cNvPr>
          <p:cNvSpPr>
            <a:spLocks noGrp="1"/>
          </p:cNvSpPr>
          <p:nvPr>
            <p:ph type="title"/>
          </p:nvPr>
        </p:nvSpPr>
        <p:spPr>
          <a:xfrm>
            <a:off x="627380" y="1015682"/>
            <a:ext cx="10937240" cy="4826635"/>
          </a:xfrm>
        </p:spPr>
        <p:txBody>
          <a:bodyPr anchor="t">
            <a:normAutofit/>
          </a:bodyPr>
          <a:lstStyle/>
          <a:p>
            <a:r>
              <a:rPr lang="en-US" sz="2000" b="1" dirty="0"/>
              <a:t>Introduction:</a:t>
            </a:r>
            <a:br>
              <a:rPr lang="en-US" sz="2000" b="1" dirty="0"/>
            </a:br>
            <a:br>
              <a:rPr lang="en-US" sz="2000" dirty="0"/>
            </a:br>
            <a:r>
              <a:rPr lang="en-US" sz="1800" b="1" dirty="0"/>
              <a:t>What is a Conversational Chatbot?</a:t>
            </a:r>
            <a:r>
              <a:rPr lang="en-US" sz="1800" dirty="0"/>
              <a:t> A conversational chatbot is an advanced AI tool that simulates human-like dialogue, offering context-aware responses based on the content it’s trained on or interacts with. This project revolves around creating a chatbot that analyzes and engages with website content dynamically.</a:t>
            </a:r>
            <a:br>
              <a:rPr lang="en-US" sz="1800" dirty="0"/>
            </a:br>
            <a:br>
              <a:rPr lang="en-US" sz="1800" dirty="0"/>
            </a:br>
            <a:r>
              <a:rPr lang="en-US" sz="1800" b="1" dirty="0"/>
              <a:t>Why is it Important?</a:t>
            </a:r>
            <a:r>
              <a:rPr lang="en-US" sz="1800" dirty="0"/>
              <a:t> With the growing complexity and volume of online content, users need ways to extract specific information quickly. A conversational chatbot that can analyze website content and provide context-driven responses can save time and enhance user engagement by offering a seamless, interactive browsing experience.</a:t>
            </a:r>
            <a:br>
              <a:rPr lang="en-US" sz="1800" dirty="0"/>
            </a:br>
            <a:br>
              <a:rPr lang="en-US" sz="2000" dirty="0"/>
            </a:br>
            <a:r>
              <a:rPr lang="en-US" sz="1800" b="1" dirty="0"/>
              <a:t>Project Aim:</a:t>
            </a:r>
            <a:r>
              <a:rPr lang="en-US" sz="1800" dirty="0"/>
              <a:t> To build a chatbot that can intelligently converse with users based on the content of a given website, leveraging machine learning and language models to provide meaningful answers to user questions.</a:t>
            </a:r>
          </a:p>
        </p:txBody>
      </p:sp>
    </p:spTree>
    <p:extLst>
      <p:ext uri="{BB962C8B-B14F-4D97-AF65-F5344CB8AC3E}">
        <p14:creationId xmlns:p14="http://schemas.microsoft.com/office/powerpoint/2010/main" val="35328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9FD04-7397-B7B7-1676-17A290A178AD}"/>
              </a:ext>
            </a:extLst>
          </p:cNvPr>
          <p:cNvSpPr>
            <a:spLocks noGrp="1"/>
          </p:cNvSpPr>
          <p:nvPr>
            <p:ph type="title"/>
          </p:nvPr>
        </p:nvSpPr>
        <p:spPr>
          <a:xfrm>
            <a:off x="838200" y="832104"/>
            <a:ext cx="10144760" cy="5562147"/>
          </a:xfrm>
        </p:spPr>
        <p:txBody>
          <a:bodyPr anchor="t">
            <a:noAutofit/>
          </a:bodyPr>
          <a:lstStyle/>
          <a:p>
            <a:pPr eaLnBrk="0" fontAlgn="base" hangingPunct="0">
              <a:lnSpc>
                <a:spcPct val="100000"/>
              </a:lnSpc>
              <a:spcAft>
                <a:spcPct val="0"/>
              </a:spcAft>
            </a:pPr>
            <a:r>
              <a:rPr lang="en-US" sz="2800" b="1" dirty="0"/>
              <a:t>Model Architecture and Techniques:</a:t>
            </a:r>
            <a:br>
              <a:rPr lang="en-US" sz="1600" b="1" dirty="0"/>
            </a:br>
            <a:br>
              <a:rPr lang="en-US" sz="1600" b="1" dirty="0"/>
            </a:br>
            <a:br>
              <a:rPr lang="en-US" sz="1600" b="1" dirty="0"/>
            </a:br>
            <a:r>
              <a:rPr kumimoji="0" lang="en-US" altLang="en-US" sz="2000" b="1" i="0" u="none" strike="noStrike" cap="none" normalizeH="0" baseline="0" dirty="0">
                <a:ln>
                  <a:noFill/>
                </a:ln>
                <a:solidFill>
                  <a:schemeClr val="tx1"/>
                </a:solidFill>
                <a:effectLst/>
                <a:latin typeface="Arial" panose="020B0604020202020204" pitchFamily="34" charset="0"/>
              </a:rPr>
              <a:t>Preprocessing</a:t>
            </a:r>
            <a:r>
              <a:rPr kumimoji="0" lang="en-US" altLang="en-US" sz="1200" b="1" i="0" u="none" strike="noStrike" cap="none" normalizeH="0" baseline="0" dirty="0">
                <a:ln>
                  <a:noFill/>
                </a:ln>
                <a:solidFill>
                  <a:schemeClr val="tx1"/>
                </a:solidFill>
                <a:effectLst/>
                <a:latin typeface="Arial" panose="020B0604020202020204" pitchFamily="34" charset="0"/>
              </a:rPr>
              <a:t>:</a:t>
            </a:r>
            <a:br>
              <a:rPr kumimoji="0" lang="en-US" altLang="en-US" sz="1200" b="1" i="0" u="none" strike="noStrike" cap="none" normalizeH="0" baseline="0" dirty="0">
                <a:ln>
                  <a:noFill/>
                </a:ln>
                <a:solidFill>
                  <a:schemeClr val="tx1"/>
                </a:solidFill>
                <a:effectLst/>
                <a:latin typeface="Arial" panose="020B0604020202020204" pitchFamily="34" charset="0"/>
              </a:rPr>
            </a:br>
            <a:br>
              <a:rPr kumimoji="0" lang="en-US" altLang="en-US" sz="1200" b="0" i="0" u="none" strike="noStrike" cap="none" normalizeH="0" baseline="0" dirty="0">
                <a:ln>
                  <a:noFill/>
                </a:ln>
                <a:solidFill>
                  <a:schemeClr val="tx1"/>
                </a:solidFill>
                <a:effectLst/>
                <a:latin typeface="Arial" panose="020B0604020202020204" pitchFamily="34" charset="0"/>
              </a:rPr>
            </a:br>
            <a:r>
              <a:rPr kumimoji="0" lang="en-US" altLang="en-US" sz="1400" b="1" i="0" u="none" strike="noStrike" cap="none" normalizeH="0" baseline="0" dirty="0">
                <a:ln>
                  <a:noFill/>
                </a:ln>
                <a:solidFill>
                  <a:schemeClr val="tx1"/>
                </a:solidFill>
                <a:effectLst/>
                <a:latin typeface="Arial" panose="020B0604020202020204" pitchFamily="34" charset="0"/>
              </a:rPr>
              <a:t>Web Scraping:</a:t>
            </a:r>
            <a:r>
              <a:rPr kumimoji="0" lang="en-US" altLang="en-US" sz="1400" b="0" i="0" u="none" strike="noStrike" cap="none" normalizeH="0" baseline="0" dirty="0">
                <a:ln>
                  <a:noFill/>
                </a:ln>
                <a:solidFill>
                  <a:schemeClr val="tx1"/>
                </a:solidFill>
                <a:effectLst/>
                <a:latin typeface="Arial" panose="020B0604020202020204" pitchFamily="34" charset="0"/>
              </a:rPr>
              <a:t> </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rPr>
              <a:t>The project uses </a:t>
            </a:r>
            <a:r>
              <a:rPr lang="en-US" altLang="en-US" sz="1800" dirty="0"/>
              <a:t>‘</a:t>
            </a:r>
            <a:r>
              <a:rPr lang="en-US" altLang="en-US" sz="1800" dirty="0" err="1"/>
              <a:t>BeautifulSoup</a:t>
            </a:r>
            <a:r>
              <a:rPr lang="en-US" altLang="en-US" sz="1800" dirty="0"/>
              <a:t>’ </a:t>
            </a:r>
            <a:r>
              <a:rPr kumimoji="0" lang="en-US" altLang="en-US" sz="2000" b="0" i="0" u="none" strike="noStrike" cap="none" normalizeH="0" baseline="0" dirty="0">
                <a:ln>
                  <a:noFill/>
                </a:ln>
                <a:solidFill>
                  <a:schemeClr val="tx1"/>
                </a:solidFill>
                <a:effectLst/>
              </a:rPr>
              <a:t>to scrape and parse website content. Paragraphs are extracted and cleaned to form a coherent dataset for analysis.</a:t>
            </a:r>
            <a:br>
              <a:rPr kumimoji="0" lang="en-US" altLang="en-US" sz="2000" b="0" i="0" u="none" strike="noStrike" cap="none" normalizeH="0" baseline="0" dirty="0">
                <a:ln>
                  <a:noFill/>
                </a:ln>
                <a:solidFill>
                  <a:schemeClr val="tx1"/>
                </a:solidFill>
                <a:effectLst/>
              </a:rPr>
            </a:br>
            <a:br>
              <a:rPr kumimoji="0" lang="en-US" altLang="en-US" sz="2000" b="0" i="0" u="none" strike="noStrike" cap="none" normalizeH="0" baseline="0" dirty="0">
                <a:ln>
                  <a:noFill/>
                </a:ln>
                <a:solidFill>
                  <a:schemeClr val="tx1"/>
                </a:solidFill>
                <a:effectLst/>
              </a:rPr>
            </a:br>
            <a:r>
              <a:rPr lang="en-US" sz="1600" b="1" dirty="0">
                <a:latin typeface="Arial" panose="020B0604020202020204" pitchFamily="34" charset="0"/>
                <a:cs typeface="Arial" panose="020B0604020202020204" pitchFamily="34" charset="0"/>
              </a:rPr>
              <a:t>Text Splitting</a:t>
            </a:r>
            <a:r>
              <a:rPr lang="en-US" sz="1800" b="1" dirty="0"/>
              <a:t>:</a:t>
            </a:r>
            <a:r>
              <a:rPr lang="en-US" sz="2400" dirty="0"/>
              <a:t> </a:t>
            </a:r>
            <a:br>
              <a:rPr lang="en-US" sz="2400" dirty="0"/>
            </a:br>
            <a:r>
              <a:rPr lang="en-US" sz="2000" dirty="0"/>
              <a:t>The scraped website content is divided into manageable chunks using </a:t>
            </a:r>
            <a:r>
              <a:rPr lang="en-IN" sz="2000" dirty="0" err="1"/>
              <a:t>RecursiveCharacterTextSplitter</a:t>
            </a:r>
            <a:r>
              <a:rPr lang="en-IN" sz="2000" dirty="0"/>
              <a:t> </a:t>
            </a:r>
            <a:r>
              <a:rPr lang="en-US" sz="2000" dirty="0"/>
              <a:t>for better context retrieval and processing efficiency.</a:t>
            </a:r>
            <a:br>
              <a:rPr lang="en-US" sz="2000" dirty="0"/>
            </a:br>
            <a:br>
              <a:rPr lang="en-US" sz="2400" dirty="0"/>
            </a:br>
            <a:r>
              <a:rPr lang="en-US" sz="1600" b="1" dirty="0">
                <a:latin typeface="Arial" panose="020B0604020202020204" pitchFamily="34" charset="0"/>
                <a:cs typeface="Arial" panose="020B0604020202020204" pitchFamily="34" charset="0"/>
              </a:rPr>
              <a:t>Embedding Model:</a:t>
            </a:r>
            <a:br>
              <a:rPr lang="en-US" sz="1600" b="1" dirty="0">
                <a:latin typeface="Arial" panose="020B0604020202020204" pitchFamily="34" charset="0"/>
                <a:cs typeface="Arial" panose="020B0604020202020204" pitchFamily="34" charset="0"/>
              </a:rPr>
            </a:br>
            <a:r>
              <a:rPr lang="en-IN" sz="2000" dirty="0"/>
              <a:t>We utilize </a:t>
            </a:r>
            <a:r>
              <a:rPr lang="en-IN" sz="2000" b="1" dirty="0"/>
              <a:t>Google Generative AI Embeddings </a:t>
            </a:r>
            <a:r>
              <a:rPr lang="en-US" sz="2000" dirty="0"/>
              <a:t>to transform textual chunks into vectorized representations that can be efficiently queried for similarity-based searches.</a:t>
            </a:r>
            <a:br>
              <a:rPr kumimoji="0" lang="en-US" altLang="en-US" sz="5400" b="0" i="0" u="none" strike="noStrike" cap="none" normalizeH="0" baseline="0" dirty="0">
                <a:ln>
                  <a:noFill/>
                </a:ln>
                <a:solidFill>
                  <a:schemeClr val="tx1"/>
                </a:solidFill>
                <a:effectLst/>
              </a:rPr>
            </a:br>
            <a:br>
              <a:rPr lang="en-US" sz="1600" b="1" dirty="0"/>
            </a:br>
            <a:endParaRPr lang="en-IN" sz="2400" dirty="0"/>
          </a:p>
        </p:txBody>
      </p:sp>
    </p:spTree>
    <p:extLst>
      <p:ext uri="{BB962C8B-B14F-4D97-AF65-F5344CB8AC3E}">
        <p14:creationId xmlns:p14="http://schemas.microsoft.com/office/powerpoint/2010/main" val="346177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9FD04-7397-B7B7-1676-17A290A178AD}"/>
              </a:ext>
            </a:extLst>
          </p:cNvPr>
          <p:cNvSpPr>
            <a:spLocks noGrp="1"/>
          </p:cNvSpPr>
          <p:nvPr>
            <p:ph type="title"/>
          </p:nvPr>
        </p:nvSpPr>
        <p:spPr>
          <a:xfrm>
            <a:off x="838200" y="832104"/>
            <a:ext cx="10144760" cy="5562147"/>
          </a:xfrm>
        </p:spPr>
        <p:txBody>
          <a:bodyPr anchor="t">
            <a:noAutofit/>
          </a:bodyPr>
          <a:lstStyle/>
          <a:p>
            <a:br>
              <a:rPr lang="en-US" sz="1600" b="1" dirty="0"/>
            </a:br>
            <a:r>
              <a:rPr kumimoji="0" lang="en-US" altLang="en-US" sz="2000" b="1" i="0" u="none" strike="noStrike" cap="none" normalizeH="0" baseline="0" dirty="0">
                <a:ln>
                  <a:noFill/>
                </a:ln>
                <a:solidFill>
                  <a:schemeClr val="tx1"/>
                </a:solidFill>
                <a:effectLst/>
                <a:latin typeface="Arial" panose="020B0604020202020204" pitchFamily="34" charset="0"/>
              </a:rPr>
              <a:t>Preprocessing</a:t>
            </a:r>
            <a:r>
              <a:rPr kumimoji="0" lang="en-US" altLang="en-US" sz="1200" b="1" i="0" u="none" strike="noStrike" cap="none" normalizeH="0" baseline="0" dirty="0">
                <a:ln>
                  <a:noFill/>
                </a:ln>
                <a:solidFill>
                  <a:schemeClr val="tx1"/>
                </a:solidFill>
                <a:effectLst/>
                <a:latin typeface="Arial" panose="020B0604020202020204" pitchFamily="34" charset="0"/>
              </a:rPr>
              <a:t>:</a:t>
            </a:r>
            <a:br>
              <a:rPr kumimoji="0" lang="en-US" altLang="en-US" sz="1200" b="1" i="0" u="none" strike="noStrike" cap="none" normalizeH="0" baseline="0" dirty="0">
                <a:ln>
                  <a:noFill/>
                </a:ln>
                <a:solidFill>
                  <a:schemeClr val="tx1"/>
                </a:solidFill>
                <a:effectLst/>
                <a:latin typeface="Arial" panose="020B0604020202020204" pitchFamily="34" charset="0"/>
              </a:rPr>
            </a:br>
            <a:br>
              <a:rPr kumimoji="0" lang="en-US" altLang="en-US" sz="1200" b="0" i="0" u="none" strike="noStrike" cap="none" normalizeH="0" baseline="0" dirty="0">
                <a:ln>
                  <a:noFill/>
                </a:ln>
                <a:solidFill>
                  <a:schemeClr val="tx1"/>
                </a:solidFill>
                <a:effectLst/>
                <a:latin typeface="Arial" panose="020B0604020202020204" pitchFamily="34" charset="0"/>
              </a:rPr>
            </a:br>
            <a:r>
              <a:rPr lang="en-US" altLang="en-US" sz="1400" b="1" dirty="0">
                <a:latin typeface="Arial" panose="020B0604020202020204" pitchFamily="34" charset="0"/>
              </a:rPr>
              <a:t>Vector Store</a:t>
            </a:r>
            <a:r>
              <a:rPr kumimoji="0" lang="en-US" altLang="en-US" sz="1400" b="1" i="0" u="none" strike="noStrike" cap="none" normalizeH="0" baseline="0" dirty="0">
                <a:ln>
                  <a:noFill/>
                </a:ln>
                <a:solidFill>
                  <a:schemeClr val="tx1"/>
                </a:solidFill>
                <a:effectLst/>
                <a:latin typeface="Arial" panose="020B0604020202020204" pitchFamily="34" charset="0"/>
              </a:rPr>
              <a:t>:</a:t>
            </a:r>
            <a:r>
              <a:rPr kumimoji="0" lang="en-US" altLang="en-US" sz="1400" b="0" i="0" u="none" strike="noStrike" cap="none" normalizeH="0" baseline="0" dirty="0">
                <a:ln>
                  <a:noFill/>
                </a:ln>
                <a:solidFill>
                  <a:schemeClr val="tx1"/>
                </a:solidFill>
                <a:effectLst/>
                <a:latin typeface="Arial" panose="020B0604020202020204" pitchFamily="34" charset="0"/>
              </a:rPr>
              <a:t> </a:t>
            </a:r>
            <a:br>
              <a:rPr kumimoji="0" lang="en-US" altLang="en-US" sz="1400" b="0" i="0" u="none" strike="noStrike" cap="none" normalizeH="0" baseline="0" dirty="0">
                <a:ln>
                  <a:noFill/>
                </a:ln>
                <a:solidFill>
                  <a:schemeClr val="tx1"/>
                </a:solidFill>
                <a:effectLst/>
                <a:latin typeface="Arial" panose="020B0604020202020204" pitchFamily="34" charset="0"/>
              </a:rPr>
            </a:br>
            <a:r>
              <a:rPr lang="en-US" sz="1800" b="1" dirty="0"/>
              <a:t>FAISS (Facebook AI Similarity Search)</a:t>
            </a:r>
            <a:r>
              <a:rPr lang="en-US" sz="2000" dirty="0"/>
              <a:t> is employed to store and retrieve relevant chunks of the website content. This allows the chatbot to answer user questions based on the most relevant sections of the scraped website content.</a:t>
            </a:r>
            <a:br>
              <a:rPr lang="en-US" sz="2000" dirty="0"/>
            </a:br>
            <a:br>
              <a:rPr kumimoji="0" lang="en-US" altLang="en-US" sz="2000" b="0" i="0" u="none" strike="noStrike" cap="none" normalizeH="0" baseline="0" dirty="0">
                <a:ln>
                  <a:noFill/>
                </a:ln>
                <a:solidFill>
                  <a:schemeClr val="tx1"/>
                </a:solidFill>
                <a:effectLst/>
              </a:rPr>
            </a:br>
            <a:r>
              <a:rPr lang="en-US" sz="1600" b="1" dirty="0">
                <a:latin typeface="Arial" panose="020B0604020202020204" pitchFamily="34" charset="0"/>
                <a:cs typeface="Arial" panose="020B0604020202020204" pitchFamily="34" charset="0"/>
              </a:rPr>
              <a:t>Conversational Model</a:t>
            </a:r>
            <a:r>
              <a:rPr lang="en-US" sz="1800" b="1" dirty="0"/>
              <a:t>:</a:t>
            </a:r>
            <a:r>
              <a:rPr lang="en-US" sz="2400" dirty="0"/>
              <a:t> </a:t>
            </a:r>
            <a:br>
              <a:rPr lang="en-US" sz="2400" dirty="0"/>
            </a:br>
            <a:r>
              <a:rPr lang="en-US" sz="2000" dirty="0"/>
              <a:t>The conversational chain is built using</a:t>
            </a:r>
            <a:r>
              <a:rPr lang="en-US" sz="1800" dirty="0"/>
              <a:t> </a:t>
            </a:r>
            <a:r>
              <a:rPr lang="en-US" sz="1800" b="1" dirty="0"/>
              <a:t>Google Generative AI (</a:t>
            </a:r>
            <a:r>
              <a:rPr lang="en-US" sz="1800" b="1" dirty="0" err="1"/>
              <a:t>gemini</a:t>
            </a:r>
            <a:r>
              <a:rPr lang="en-US" sz="1800" b="1" dirty="0"/>
              <a:t>-pro). </a:t>
            </a:r>
            <a:r>
              <a:rPr lang="en-US" sz="2000" dirty="0"/>
              <a:t>The chatbot leverages the previous conversation and contextual information to generate answers, ensuring a fluid dialogue with users.</a:t>
            </a:r>
            <a:br>
              <a:rPr lang="en-US" sz="2000" dirty="0"/>
            </a:br>
            <a:br>
              <a:rPr lang="en-US" sz="2400" dirty="0"/>
            </a:br>
            <a:r>
              <a:rPr lang="en-US" sz="1600" b="1" dirty="0">
                <a:latin typeface="Arial" panose="020B0604020202020204" pitchFamily="34" charset="0"/>
                <a:cs typeface="Arial" panose="020B0604020202020204" pitchFamily="34" charset="0"/>
              </a:rPr>
              <a:t>Prompt Engineering:</a:t>
            </a:r>
            <a:br>
              <a:rPr lang="en-US" sz="800" dirty="0"/>
            </a:br>
            <a:r>
              <a:rPr lang="en-US" sz="2000" dirty="0"/>
              <a:t>A custom prompt is designed to simulate natural conversations. If the context is insufficient, the model acknowledges the limitation by returning a fallback response, maintaining transparency in interaction.</a:t>
            </a:r>
            <a:br>
              <a:rPr lang="en-US" sz="2000" dirty="0"/>
            </a:br>
            <a:br>
              <a:rPr lang="en-US" sz="1600" b="1" dirty="0"/>
            </a:br>
            <a:endParaRPr lang="en-IN" sz="2400" dirty="0"/>
          </a:p>
        </p:txBody>
      </p:sp>
    </p:spTree>
    <p:extLst>
      <p:ext uri="{BB962C8B-B14F-4D97-AF65-F5344CB8AC3E}">
        <p14:creationId xmlns:p14="http://schemas.microsoft.com/office/powerpoint/2010/main" val="2727658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9ACE8-8B86-32BE-C6C8-DB62C7FAF11F}"/>
              </a:ext>
            </a:extLst>
          </p:cNvPr>
          <p:cNvSpPr>
            <a:spLocks noGrp="1"/>
          </p:cNvSpPr>
          <p:nvPr>
            <p:ph type="title"/>
          </p:nvPr>
        </p:nvSpPr>
        <p:spPr/>
        <p:txBody>
          <a:bodyPr/>
          <a:lstStyle/>
          <a:p>
            <a:r>
              <a:rPr lang="en-US" dirty="0"/>
              <a:t>Tools and Technologies</a:t>
            </a:r>
            <a:endParaRPr lang="en-IN" dirty="0"/>
          </a:p>
        </p:txBody>
      </p:sp>
      <p:sp>
        <p:nvSpPr>
          <p:cNvPr id="3" name="Content Placeholder 2">
            <a:extLst>
              <a:ext uri="{FF2B5EF4-FFF2-40B4-BE49-F238E27FC236}">
                <a16:creationId xmlns:a16="http://schemas.microsoft.com/office/drawing/2014/main" id="{B78F2852-505E-D4C2-9B44-98DB4FFD4214}"/>
              </a:ext>
            </a:extLst>
          </p:cNvPr>
          <p:cNvSpPr>
            <a:spLocks noGrp="1"/>
          </p:cNvSpPr>
          <p:nvPr>
            <p:ph idx="1"/>
          </p:nvPr>
        </p:nvSpPr>
        <p:spPr/>
        <p:txBody>
          <a:bodyPr>
            <a:normAutofit fontScale="92500" lnSpcReduction="10000"/>
          </a:bodyPr>
          <a:lstStyle/>
          <a:p>
            <a:pPr>
              <a:buFont typeface="+mj-lt"/>
              <a:buAutoNum type="arabicPeriod"/>
            </a:pPr>
            <a:r>
              <a:rPr lang="en-IN" sz="2400" b="1" dirty="0"/>
              <a:t>Python &amp; </a:t>
            </a:r>
            <a:r>
              <a:rPr lang="en-IN" sz="2400" b="1" dirty="0" err="1"/>
              <a:t>Streamlit</a:t>
            </a:r>
            <a:r>
              <a:rPr lang="en-IN" sz="2400" dirty="0"/>
              <a:t>: Used for web interface development and deployment of the chatbot.</a:t>
            </a:r>
          </a:p>
          <a:p>
            <a:pPr>
              <a:buFont typeface="+mj-lt"/>
              <a:buAutoNum type="arabicPeriod"/>
            </a:pPr>
            <a:endParaRPr lang="en-IN" sz="2400" dirty="0"/>
          </a:p>
          <a:p>
            <a:pPr>
              <a:buFont typeface="+mj-lt"/>
              <a:buAutoNum type="arabicPeriod"/>
            </a:pPr>
            <a:r>
              <a:rPr lang="en-IN" sz="2400" b="1" dirty="0"/>
              <a:t>FAISS</a:t>
            </a:r>
            <a:r>
              <a:rPr lang="en-IN" sz="2400" dirty="0"/>
              <a:t>: For vector similarity searches, enabling relevant content retrieval.</a:t>
            </a:r>
          </a:p>
          <a:p>
            <a:pPr>
              <a:buFont typeface="+mj-lt"/>
              <a:buAutoNum type="arabicPeriod"/>
            </a:pPr>
            <a:endParaRPr lang="en-IN" sz="2400" dirty="0"/>
          </a:p>
          <a:p>
            <a:pPr>
              <a:buFont typeface="+mj-lt"/>
              <a:buAutoNum type="arabicPeriod"/>
            </a:pPr>
            <a:r>
              <a:rPr lang="en-IN" sz="2400" b="1" dirty="0"/>
              <a:t>Google Gemini API</a:t>
            </a:r>
            <a:r>
              <a:rPr lang="en-IN" sz="2400" dirty="0"/>
              <a:t>: Powers the conversational AI model and embedding generation.</a:t>
            </a:r>
          </a:p>
          <a:p>
            <a:pPr>
              <a:buFont typeface="+mj-lt"/>
              <a:buAutoNum type="arabicPeriod"/>
            </a:pPr>
            <a:endParaRPr lang="en-IN" sz="2400" dirty="0"/>
          </a:p>
          <a:p>
            <a:pPr>
              <a:buFont typeface="+mj-lt"/>
              <a:buAutoNum type="arabicPeriod"/>
            </a:pPr>
            <a:r>
              <a:rPr lang="en-IN" sz="2400" b="1" dirty="0" err="1"/>
              <a:t>BeautifulSoup</a:t>
            </a:r>
            <a:r>
              <a:rPr lang="en-IN" sz="2400" dirty="0"/>
              <a:t>: To extract and parse website content.</a:t>
            </a:r>
          </a:p>
          <a:p>
            <a:pPr>
              <a:buFont typeface="+mj-lt"/>
              <a:buAutoNum type="arabicPeriod"/>
            </a:pPr>
            <a:endParaRPr lang="en-IN" sz="2400" dirty="0"/>
          </a:p>
          <a:p>
            <a:pPr>
              <a:buFont typeface="+mj-lt"/>
              <a:buAutoNum type="arabicPeriod"/>
            </a:pPr>
            <a:r>
              <a:rPr lang="en-IN" sz="2400" b="1" dirty="0" err="1"/>
              <a:t>LangChain</a:t>
            </a:r>
            <a:r>
              <a:rPr lang="en-IN" sz="2400" dirty="0"/>
              <a:t>: Orchestrates the integration between the Google Generative AI models and other components like FAISS.</a:t>
            </a:r>
          </a:p>
          <a:p>
            <a:endParaRPr lang="en-IN" dirty="0"/>
          </a:p>
        </p:txBody>
      </p:sp>
    </p:spTree>
    <p:extLst>
      <p:ext uri="{BB962C8B-B14F-4D97-AF65-F5344CB8AC3E}">
        <p14:creationId xmlns:p14="http://schemas.microsoft.com/office/powerpoint/2010/main" val="3599456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335E3-DB5B-0772-DCB2-DF3F40CAB5FC}"/>
              </a:ext>
            </a:extLst>
          </p:cNvPr>
          <p:cNvSpPr>
            <a:spLocks noGrp="1"/>
          </p:cNvSpPr>
          <p:nvPr>
            <p:ph type="title"/>
          </p:nvPr>
        </p:nvSpPr>
        <p:spPr>
          <a:xfrm>
            <a:off x="838200" y="365125"/>
            <a:ext cx="10515600" cy="5507355"/>
          </a:xfrm>
        </p:spPr>
        <p:txBody>
          <a:bodyPr anchor="t">
            <a:noAutofit/>
          </a:bodyPr>
          <a:lstStyle/>
          <a:p>
            <a:r>
              <a:rPr lang="en-US" sz="3600" b="1" dirty="0"/>
              <a:t>Conclusion:</a:t>
            </a:r>
            <a:br>
              <a:rPr lang="en-US" sz="3600" b="1" dirty="0"/>
            </a:br>
            <a:br>
              <a:rPr lang="en-US" sz="3600" b="1" dirty="0"/>
            </a:br>
            <a:r>
              <a:rPr lang="en-US" sz="1800" b="1" dirty="0"/>
              <a:t>Impact of the Project:</a:t>
            </a:r>
            <a:r>
              <a:rPr lang="en-US" sz="1800" dirty="0"/>
              <a:t> </a:t>
            </a:r>
            <a:br>
              <a:rPr lang="en-US" sz="1800" dirty="0"/>
            </a:br>
            <a:r>
              <a:rPr lang="en-US" sz="1800" dirty="0"/>
              <a:t>This project demonstrates how conversational AI can be applied to website content, providing users with a more intuitive and intelligent way to engage with information.</a:t>
            </a:r>
            <a:br>
              <a:rPr lang="en-US" sz="1800" dirty="0"/>
            </a:br>
            <a:br>
              <a:rPr lang="en-US" sz="1800" dirty="0"/>
            </a:br>
            <a:r>
              <a:rPr lang="en-US" sz="1800" dirty="0"/>
              <a:t> It highlights the potential for automating content-based Q&amp;A systems, significantly improving user experience in areas like customer support, e-commerce, and information retrieval.</a:t>
            </a:r>
            <a:br>
              <a:rPr lang="en-US" sz="1800" dirty="0"/>
            </a:br>
            <a:br>
              <a:rPr lang="en-US" sz="1800" dirty="0"/>
            </a:br>
            <a:r>
              <a:rPr lang="en-US" sz="1800" b="1" dirty="0"/>
              <a:t>Future Work:</a:t>
            </a:r>
            <a:r>
              <a:rPr lang="en-US" sz="1800" dirty="0"/>
              <a:t> The next step would be to expand the chatbot's capabilities by</a:t>
            </a:r>
            <a:br>
              <a:rPr lang="en-US" sz="1800" dirty="0"/>
            </a:br>
            <a:br>
              <a:rPr lang="en-US" sz="1800" dirty="0"/>
            </a:br>
            <a:r>
              <a:rPr lang="en-US" sz="1800" b="1" dirty="0"/>
              <a:t>Incorporating Real-Time Data:</a:t>
            </a:r>
            <a:r>
              <a:rPr lang="en-US" sz="1800" dirty="0"/>
              <a:t> Adding functionality for the chatbot to process real-time website updates.</a:t>
            </a:r>
            <a:br>
              <a:rPr lang="en-US" sz="1800" dirty="0"/>
            </a:br>
            <a:br>
              <a:rPr lang="en-US" sz="1800" dirty="0"/>
            </a:br>
            <a:r>
              <a:rPr lang="en-US" sz="1800" b="1" dirty="0"/>
              <a:t>Enhanced NLP Models:</a:t>
            </a:r>
            <a:r>
              <a:rPr lang="en-US" sz="1800" dirty="0"/>
              <a:t> Exploring more advanced models like BERT or GPT-4 for better comprehension and natural responses.</a:t>
            </a:r>
            <a:br>
              <a:rPr lang="en-US" sz="1800" dirty="0"/>
            </a:br>
            <a:br>
              <a:rPr lang="en-US" sz="1800" dirty="0"/>
            </a:br>
            <a:r>
              <a:rPr lang="en-US" sz="1800" b="1" dirty="0"/>
              <a:t>Multilingual Support:</a:t>
            </a:r>
            <a:r>
              <a:rPr lang="en-US" sz="1800" dirty="0"/>
              <a:t> Broadening the chatbot's application by adding support for multiple languages, increasing accessibility.</a:t>
            </a:r>
            <a:br>
              <a:rPr lang="en-US" sz="1800" dirty="0"/>
            </a:br>
            <a:endParaRPr lang="en-IN" sz="1800" dirty="0"/>
          </a:p>
        </p:txBody>
      </p:sp>
    </p:spTree>
    <p:extLst>
      <p:ext uri="{BB962C8B-B14F-4D97-AF65-F5344CB8AC3E}">
        <p14:creationId xmlns:p14="http://schemas.microsoft.com/office/powerpoint/2010/main" val="3746281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1F98F3-17D8-8A5B-17AE-B2E72D2B1A0D}"/>
              </a:ext>
            </a:extLst>
          </p:cNvPr>
          <p:cNvSpPr>
            <a:spLocks noGrp="1"/>
          </p:cNvSpPr>
          <p:nvPr>
            <p:ph type="title"/>
          </p:nvPr>
        </p:nvSpPr>
        <p:spPr>
          <a:xfrm>
            <a:off x="804672" y="802955"/>
            <a:ext cx="4977976" cy="1454051"/>
          </a:xfrm>
        </p:spPr>
        <p:txBody>
          <a:bodyPr vert="horz" lIns="91440" tIns="45720" rIns="91440" bIns="45720" rtlCol="0" anchor="ctr">
            <a:normAutofit/>
          </a:bodyPr>
          <a:lstStyle/>
          <a:p>
            <a:r>
              <a:rPr lang="en-US" sz="3600" kern="1200" dirty="0">
                <a:solidFill>
                  <a:srgbClr val="FF0000"/>
                </a:solidFill>
                <a:latin typeface="+mj-lt"/>
                <a:ea typeface="+mj-ea"/>
                <a:cs typeface="+mj-cs"/>
              </a:rPr>
              <a:t>Other Important Details</a:t>
            </a:r>
          </a:p>
        </p:txBody>
      </p:sp>
      <p:sp>
        <p:nvSpPr>
          <p:cNvPr id="5" name="TextBox 4">
            <a:extLst>
              <a:ext uri="{FF2B5EF4-FFF2-40B4-BE49-F238E27FC236}">
                <a16:creationId xmlns:a16="http://schemas.microsoft.com/office/drawing/2014/main" id="{BA008FA8-3A1C-F963-F70F-E0A8E5664A1D}"/>
              </a:ext>
            </a:extLst>
          </p:cNvPr>
          <p:cNvSpPr txBox="1"/>
          <p:nvPr/>
        </p:nvSpPr>
        <p:spPr>
          <a:xfrm>
            <a:off x="804672" y="2421682"/>
            <a:ext cx="4977578" cy="3639289"/>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dirty="0">
                <a:solidFill>
                  <a:schemeClr val="tx2"/>
                </a:solidFill>
              </a:rPr>
              <a:t>First 2 Slides from this presentation needs to be added in your presentation</a:t>
            </a:r>
          </a:p>
          <a:p>
            <a:pPr marL="742950" lvl="1" indent="-228600">
              <a:lnSpc>
                <a:spcPct val="90000"/>
              </a:lnSpc>
              <a:spcAft>
                <a:spcPts val="600"/>
              </a:spcAft>
              <a:buFont typeface="Arial" panose="020B0604020202020204" pitchFamily="34" charset="0"/>
              <a:buChar char="•"/>
            </a:pPr>
            <a:r>
              <a:rPr lang="en-US" dirty="0">
                <a:solidFill>
                  <a:schemeClr val="tx2"/>
                </a:solidFill>
              </a:rPr>
              <a:t>Slide 1 – Use as it is, no modification required</a:t>
            </a:r>
          </a:p>
          <a:p>
            <a:pPr marL="742950" lvl="1" indent="-228600">
              <a:lnSpc>
                <a:spcPct val="90000"/>
              </a:lnSpc>
              <a:spcAft>
                <a:spcPts val="600"/>
              </a:spcAft>
              <a:buFont typeface="Arial" panose="020B0604020202020204" pitchFamily="34" charset="0"/>
              <a:buChar char="•"/>
            </a:pPr>
            <a:r>
              <a:rPr lang="en-US" dirty="0">
                <a:solidFill>
                  <a:schemeClr val="tx2"/>
                </a:solidFill>
              </a:rPr>
              <a:t>Slide 2 – This section is to provide your personal detail</a:t>
            </a:r>
          </a:p>
          <a:p>
            <a:pPr lvl="1" indent="-228600">
              <a:lnSpc>
                <a:spcPct val="90000"/>
              </a:lnSpc>
              <a:spcAft>
                <a:spcPts val="600"/>
              </a:spcAft>
              <a:buFont typeface="Arial" panose="020B0604020202020204" pitchFamily="34" charset="0"/>
              <a:buChar char="•"/>
            </a:pPr>
            <a:endParaRPr lang="en-US" dirty="0">
              <a:solidFill>
                <a:schemeClr val="tx2"/>
              </a:solidFill>
            </a:endParaRPr>
          </a:p>
          <a:p>
            <a:pPr marL="285750" indent="-228600">
              <a:lnSpc>
                <a:spcPct val="90000"/>
              </a:lnSpc>
              <a:spcAft>
                <a:spcPts val="600"/>
              </a:spcAft>
              <a:buFont typeface="Arial" panose="020B0604020202020204" pitchFamily="34" charset="0"/>
              <a:buChar char="•"/>
            </a:pPr>
            <a:r>
              <a:rPr lang="en-US" dirty="0">
                <a:solidFill>
                  <a:schemeClr val="tx2"/>
                </a:solidFill>
              </a:rPr>
              <a:t>Collaborate your Github repo with </a:t>
            </a:r>
          </a:p>
          <a:p>
            <a:pPr marL="742950" lvl="1" indent="-228600">
              <a:lnSpc>
                <a:spcPct val="90000"/>
              </a:lnSpc>
              <a:spcAft>
                <a:spcPts val="600"/>
              </a:spcAft>
              <a:buFont typeface="Arial" panose="020B0604020202020204" pitchFamily="34" charset="0"/>
              <a:buChar char="•"/>
            </a:pPr>
            <a:r>
              <a:rPr lang="en-US" b="1" dirty="0">
                <a:solidFill>
                  <a:schemeClr val="tx2"/>
                </a:solidFill>
              </a:rPr>
              <a:t>varun41935 </a:t>
            </a:r>
          </a:p>
          <a:p>
            <a:pPr marL="742950" lvl="1" indent="-228600">
              <a:lnSpc>
                <a:spcPct val="90000"/>
              </a:lnSpc>
              <a:spcAft>
                <a:spcPts val="600"/>
              </a:spcAft>
              <a:buFont typeface="Arial" panose="020B0604020202020204" pitchFamily="34" charset="0"/>
              <a:buChar char="•"/>
            </a:pPr>
            <a:r>
              <a:rPr lang="en-US" b="1" dirty="0">
                <a:solidFill>
                  <a:schemeClr val="tx2"/>
                </a:solidFill>
              </a:rPr>
              <a:t>singhpr17</a:t>
            </a:r>
          </a:p>
          <a:p>
            <a:pPr indent="-228600">
              <a:lnSpc>
                <a:spcPct val="90000"/>
              </a:lnSpc>
              <a:spcAft>
                <a:spcPts val="600"/>
              </a:spcAft>
              <a:buFont typeface="Arial" panose="020B0604020202020204" pitchFamily="34" charset="0"/>
              <a:buChar char="•"/>
            </a:pPr>
            <a:endParaRPr lang="en-US" b="1" dirty="0">
              <a:solidFill>
                <a:schemeClr val="tx2"/>
              </a:solidFill>
            </a:endParaRPr>
          </a:p>
          <a:p>
            <a:pPr marL="285750" indent="-228600">
              <a:lnSpc>
                <a:spcPct val="90000"/>
              </a:lnSpc>
              <a:spcAft>
                <a:spcPts val="600"/>
              </a:spcAft>
              <a:buFont typeface="Arial" panose="020B0604020202020204" pitchFamily="34" charset="0"/>
              <a:buChar char="•"/>
            </a:pPr>
            <a:endParaRPr lang="en-US" b="1" dirty="0">
              <a:solidFill>
                <a:schemeClr val="tx2"/>
              </a:solidFill>
            </a:endParaRP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21" name="Freeform: Shape 20">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7" name="Graphic 16" descr="Teacher">
            <a:extLst>
              <a:ext uri="{FF2B5EF4-FFF2-40B4-BE49-F238E27FC236}">
                <a16:creationId xmlns:a16="http://schemas.microsoft.com/office/drawing/2014/main" id="{43E48664-21BA-3FAC-A7B0-BFDEAF5EE79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21726" y="1629089"/>
            <a:ext cx="3620021" cy="3620021"/>
          </a:xfrm>
          <a:prstGeom prst="rect">
            <a:avLst/>
          </a:prstGeom>
        </p:spPr>
      </p:pic>
      <p:sp>
        <p:nvSpPr>
          <p:cNvPr id="3" name="Footer Placeholder 2">
            <a:extLst>
              <a:ext uri="{FF2B5EF4-FFF2-40B4-BE49-F238E27FC236}">
                <a16:creationId xmlns:a16="http://schemas.microsoft.com/office/drawing/2014/main" id="{AF773059-6D76-34EC-92C0-E9B4AE647BC8}"/>
              </a:ext>
            </a:extLst>
          </p:cNvPr>
          <p:cNvSpPr>
            <a:spLocks noGrp="1" noRot="1" noMove="1" noResize="1" noEditPoints="1" noAdjustHandles="1" noChangeArrowheads="1" noChangeShapeType="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LNRS HACKATHON 2024</a:t>
            </a:r>
          </a:p>
        </p:txBody>
      </p:sp>
      <p:sp>
        <p:nvSpPr>
          <p:cNvPr id="4" name="Slide Number Placeholder 3">
            <a:extLst>
              <a:ext uri="{FF2B5EF4-FFF2-40B4-BE49-F238E27FC236}">
                <a16:creationId xmlns:a16="http://schemas.microsoft.com/office/drawing/2014/main" id="{5A61ECC0-0078-F39D-9264-18DB7BA594B8}"/>
              </a:ext>
            </a:extLst>
          </p:cNvPr>
          <p:cNvSpPr>
            <a:spLocks noGrp="1" noRot="1" noMove="1" noResize="1" noEditPoints="1" noAdjustHandles="1" noChangeArrowheads="1" noChangeShapeType="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4994CE7A-9BF7-418F-B3FB-B7D8B748063D}" type="slidenum">
              <a:rPr lang="en-US" smtClean="0">
                <a:solidFill>
                  <a:schemeClr val="tx1">
                    <a:tint val="75000"/>
                  </a:schemeClr>
                </a:solidFill>
              </a:rPr>
              <a:pPr>
                <a:spcAft>
                  <a:spcPts val="600"/>
                </a:spcAft>
              </a:pPr>
              <a:t>9</a:t>
            </a:fld>
            <a:endParaRPr lang="en-US">
              <a:solidFill>
                <a:schemeClr val="tx1">
                  <a:tint val="75000"/>
                </a:schemeClr>
              </a:solidFill>
            </a:endParaRPr>
          </a:p>
        </p:txBody>
      </p:sp>
      <p:pic>
        <p:nvPicPr>
          <p:cNvPr id="9" name="Picture 8" descr="A black background with red text&#10;&#10;Description automatically generated">
            <a:extLst>
              <a:ext uri="{FF2B5EF4-FFF2-40B4-BE49-F238E27FC236}">
                <a16:creationId xmlns:a16="http://schemas.microsoft.com/office/drawing/2014/main" id="{E042F15F-0B02-596D-54E8-C1629FD43A3E}"/>
              </a:ext>
            </a:extLst>
          </p:cNvPr>
          <p:cNvPicPr>
            <a:picLocks noGrp="1" noRot="1" noMove="1" noResize="1" noEditPoints="1" noAdjustHandles="1" noChangeArrowheads="1" noChangeShapeType="1" noCrop="1"/>
          </p:cNvPicPr>
          <p:nvPr/>
        </p:nvPicPr>
        <p:blipFill>
          <a:blip r:embed="rId5">
            <a:extLst>
              <a:ext uri="{28A0092B-C50C-407E-A947-70E740481C1C}">
                <a14:useLocalDpi xmlns:a14="http://schemas.microsoft.com/office/drawing/2010/main" val="0"/>
              </a:ext>
            </a:extLst>
          </a:blip>
          <a:stretch>
            <a:fillRect/>
          </a:stretch>
        </p:blipFill>
        <p:spPr>
          <a:xfrm>
            <a:off x="333376" y="6268837"/>
            <a:ext cx="1673678" cy="392538"/>
          </a:xfrm>
          <a:prstGeom prst="rect">
            <a:avLst/>
          </a:prstGeom>
        </p:spPr>
      </p:pic>
    </p:spTree>
    <p:extLst>
      <p:ext uri="{BB962C8B-B14F-4D97-AF65-F5344CB8AC3E}">
        <p14:creationId xmlns:p14="http://schemas.microsoft.com/office/powerpoint/2010/main" val="24603544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726</TotalTime>
  <Words>758</Words>
  <Application>Microsoft Office PowerPoint</Application>
  <PresentationFormat>Widescreen</PresentationFormat>
  <Paragraphs>40</Paragraphs>
  <Slides>10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Aptos</vt:lpstr>
      <vt:lpstr>Aptos Display</vt:lpstr>
      <vt:lpstr>Arial</vt:lpstr>
      <vt:lpstr>Calibri</vt:lpstr>
      <vt:lpstr>Source Sans Pro</vt:lpstr>
      <vt:lpstr>Source Sans Pro Light</vt:lpstr>
      <vt:lpstr>Office Theme</vt:lpstr>
      <vt:lpstr>PowerPoint Presentation</vt:lpstr>
      <vt:lpstr>ABOUT ME</vt:lpstr>
      <vt:lpstr>Title: Gen AI context / QnA using Website.  A chatbot that will be integrated/reading with a website as a datasource for eg - university, company website etc. The user will use it to get the required information without traversing entire website.   Presented by: Jay Patil</vt:lpstr>
      <vt:lpstr>Introduction:  What is a Conversational Chatbot? A conversational chatbot is an advanced AI tool that simulates human-like dialogue, offering context-aware responses based on the content it’s trained on or interacts with. This project revolves around creating a chatbot that analyzes and engages with website content dynamically.  Why is it Important? With the growing complexity and volume of online content, users need ways to extract specific information quickly. A conversational chatbot that can analyze website content and provide context-driven responses can save time and enhance user engagement by offering a seamless, interactive browsing experience.  Project Aim: To build a chatbot that can intelligently converse with users based on the content of a given website, leveraging machine learning and language models to provide meaningful answers to user questions.</vt:lpstr>
      <vt:lpstr>Model Architecture and Techniques:   Preprocessing:  Web Scraping:  The project uses ‘BeautifulSoup’ to scrape and parse website content. Paragraphs are extracted and cleaned to form a coherent dataset for analysis.  Text Splitting:  The scraped website content is divided into manageable chunks using RecursiveCharacterTextSplitter for better context retrieval and processing efficiency.  Embedding Model: We utilize Google Generative AI Embeddings to transform textual chunks into vectorized representations that can be efficiently queried for similarity-based searches.  </vt:lpstr>
      <vt:lpstr> Preprocessing:  Vector Store:  FAISS (Facebook AI Similarity Search) is employed to store and retrieve relevant chunks of the website content. This allows the chatbot to answer user questions based on the most relevant sections of the scraped website content.  Conversational Model:  The conversational chain is built using Google Generative AI (gemini-pro). The chatbot leverages the previous conversation and contextual information to generate answers, ensuring a fluid dialogue with users.  Prompt Engineering: A custom prompt is designed to simulate natural conversations. If the context is insufficient, the model acknowledges the limitation by returning a fallback response, maintaining transparency in interaction.  </vt:lpstr>
      <vt:lpstr>Tools and Technologies</vt:lpstr>
      <vt:lpstr>Conclusion:  Impact of the Project:  This project demonstrates how conversational AI can be applied to website content, providing users with a more intuitive and intelligent way to engage with information.   It highlights the potential for automating content-based Q&amp;A systems, significantly improving user experience in areas like customer support, e-commerce, and information retrieval.  Future Work: The next step would be to expand the chatbot's capabilities by  Incorporating Real-Time Data: Adding functionality for the chatbot to process real-time website updates.  Enhanced NLP Models: Exploring more advanced models like BERT or GPT-4 for better comprehension and natural responses.  Multilingual Support: Broadening the chatbot's application by adding support for multiple languages, increasing accessibility. </vt:lpstr>
      <vt:lpstr>Other Important Details</vt:lpstr>
      <vt:lpstr>PowerPoint Presentation</vt:lpstr>
    </vt:vector>
  </TitlesOfParts>
  <Company>LexisNexis Risk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Singh, Pradeep (RIS-MUM)</dc:creator>
  <cp:lastModifiedBy>Jay Patil</cp:lastModifiedBy>
  <cp:revision>4</cp:revision>
  <dcterms:created xsi:type="dcterms:W3CDTF">2024-09-26T03:48:01Z</dcterms:created>
  <dcterms:modified xsi:type="dcterms:W3CDTF">2024-10-07T16:48:29Z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49ac42a-3eb4-4074-b885-aea26bd6241e_Enabled">
    <vt:lpwstr>true</vt:lpwstr>
  </property>
  <property fmtid="{D5CDD505-2E9C-101B-9397-08002B2CF9AE}" pid="3" name="MSIP_Label_549ac42a-3eb4-4074-b885-aea26bd6241e_SetDate">
    <vt:lpwstr>2024-09-26T03:57:11Z</vt:lpwstr>
  </property>
  <property fmtid="{D5CDD505-2E9C-101B-9397-08002B2CF9AE}" pid="4" name="MSIP_Label_549ac42a-3eb4-4074-b885-aea26bd6241e_Method">
    <vt:lpwstr>Standard</vt:lpwstr>
  </property>
  <property fmtid="{D5CDD505-2E9C-101B-9397-08002B2CF9AE}" pid="5" name="MSIP_Label_549ac42a-3eb4-4074-b885-aea26bd6241e_Name">
    <vt:lpwstr>General Business</vt:lpwstr>
  </property>
  <property fmtid="{D5CDD505-2E9C-101B-9397-08002B2CF9AE}" pid="6" name="MSIP_Label_549ac42a-3eb4-4074-b885-aea26bd6241e_SiteId">
    <vt:lpwstr>9274ee3f-9425-4109-a27f-9fb15c10675d</vt:lpwstr>
  </property>
  <property fmtid="{D5CDD505-2E9C-101B-9397-08002B2CF9AE}" pid="7" name="MSIP_Label_549ac42a-3eb4-4074-b885-aea26bd6241e_ActionId">
    <vt:lpwstr>bbec7d46-2413-4c8e-866f-cc05bda192ab</vt:lpwstr>
  </property>
  <property fmtid="{D5CDD505-2E9C-101B-9397-08002B2CF9AE}" pid="8" name="MSIP_Label_549ac42a-3eb4-4074-b885-aea26bd6241e_ContentBits">
    <vt:lpwstr>0</vt:lpwstr>
  </property>
</Properties>
</file>