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2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2673-F2D1-4565-8ABC-D15BECC7661F}" type="datetimeFigureOut">
              <a:rPr lang="en-US" smtClean="0"/>
              <a:t>08/05/2018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EDB-B4C8-46CE-9C23-EF35D42D6D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819400" y="3124200"/>
            <a:ext cx="2819400" cy="466725"/>
            <a:chOff x="2819400" y="3124200"/>
            <a:chExt cx="2819400" cy="466725"/>
          </a:xfrm>
        </p:grpSpPr>
        <p:pic>
          <p:nvPicPr>
            <p:cNvPr id="1029" name="Picture 5" descr="C:\WampServer\www\CareCard\public\images\button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352800" y="3124200"/>
              <a:ext cx="1981200" cy="466725"/>
            </a:xfrm>
            <a:prstGeom prst="rect">
              <a:avLst/>
            </a:prstGeom>
            <a:noFill/>
          </p:spPr>
        </p:pic>
        <p:pic>
          <p:nvPicPr>
            <p:cNvPr id="15" name="Picture 5" descr="C:\WampServer\www\CareCard\public\images\button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-40000"/>
            </a:blip>
            <a:srcRect l="56250"/>
            <a:stretch>
              <a:fillRect/>
            </a:stretch>
          </p:blipFill>
          <p:spPr bwMode="auto">
            <a:xfrm>
              <a:off x="5105400" y="3124200"/>
              <a:ext cx="533400" cy="466725"/>
            </a:xfrm>
            <a:prstGeom prst="rect">
              <a:avLst/>
            </a:prstGeom>
            <a:noFill/>
          </p:spPr>
        </p:pic>
        <p:pic>
          <p:nvPicPr>
            <p:cNvPr id="16" name="Picture 5" descr="C:\WampServer\www\CareCard\public\images\button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-40000"/>
            </a:blip>
            <a:srcRect r="37500"/>
            <a:stretch>
              <a:fillRect/>
            </a:stretch>
          </p:blipFill>
          <p:spPr bwMode="auto">
            <a:xfrm>
              <a:off x="2819400" y="3124200"/>
              <a:ext cx="762000" cy="46672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990851" y="3193018"/>
              <a:ext cx="2514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400" b="1" dirty="0" smtClean="0">
                  <a:solidFill>
                    <a:schemeClr val="bg1"/>
                  </a:solidFill>
                  <a:latin typeface="Century Gothic" pitchFamily="34" charset="0"/>
                </a:rPr>
                <a:t>How To Avail</a:t>
              </a:r>
              <a:endParaRPr lang="en-US" sz="14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pic>
        <p:nvPicPr>
          <p:cNvPr id="1033" name="Picture 9" descr="Image result for beneficial life insuranc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00" t="8000" r="4000" b="12000"/>
          <a:stretch>
            <a:fillRect/>
          </a:stretch>
        </p:blipFill>
        <p:spPr bwMode="auto">
          <a:xfrm>
            <a:off x="533400" y="1752600"/>
            <a:ext cx="701039" cy="609599"/>
          </a:xfrm>
          <a:prstGeom prst="rect">
            <a:avLst/>
          </a:prstGeom>
          <a:noFill/>
        </p:spPr>
      </p:pic>
      <p:sp>
        <p:nvSpPr>
          <p:cNvPr id="1035" name="AutoShape 11" descr="Image result for generi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AutoShape 13" descr="Image result for generi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Image result for generika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97" t="17862" r="6897" b="19621"/>
          <a:stretch>
            <a:fillRect/>
          </a:stretch>
        </p:blipFill>
        <p:spPr bwMode="auto">
          <a:xfrm>
            <a:off x="1600200" y="1981200"/>
            <a:ext cx="1219200" cy="341376"/>
          </a:xfrm>
          <a:prstGeom prst="rect">
            <a:avLst/>
          </a:prstGeom>
          <a:noFill/>
        </p:spPr>
      </p:pic>
      <p:pic>
        <p:nvPicPr>
          <p:cNvPr id="1041" name="Picture 17" descr="No automatic alt text available.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24" t="21211" r="11224" b="21343"/>
          <a:stretch>
            <a:fillRect/>
          </a:stretch>
        </p:blipFill>
        <p:spPr bwMode="auto">
          <a:xfrm>
            <a:off x="2971800" y="1752600"/>
            <a:ext cx="822960" cy="609600"/>
          </a:xfrm>
          <a:prstGeom prst="rect">
            <a:avLst/>
          </a:prstGeom>
          <a:noFill/>
        </p:spPr>
      </p:pic>
      <p:sp>
        <p:nvSpPr>
          <p:cNvPr id="1043" name="AutoShape 19" descr="Image result for b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5" name="Picture 21" descr="Image result for bpi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9231" t="6511" r="9231" b="5584"/>
          <a:stretch>
            <a:fillRect/>
          </a:stretch>
        </p:blipFill>
        <p:spPr bwMode="auto">
          <a:xfrm>
            <a:off x="3962400" y="1828801"/>
            <a:ext cx="747888" cy="381000"/>
          </a:xfrm>
          <a:prstGeom prst="rect">
            <a:avLst/>
          </a:prstGeom>
          <a:noFill/>
        </p:spPr>
      </p:pic>
      <p:pic>
        <p:nvPicPr>
          <p:cNvPr id="1047" name="Picture 23" descr="Image result for taytay emergency hospital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5263" b="7895"/>
          <a:stretch>
            <a:fillRect/>
          </a:stretch>
        </p:blipFill>
        <p:spPr bwMode="auto">
          <a:xfrm>
            <a:off x="1600200" y="838200"/>
            <a:ext cx="614218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Jaypee Coronacion</dc:creator>
  <cp:lastModifiedBy>Jaypee Coronacion</cp:lastModifiedBy>
  <cp:revision>21</cp:revision>
  <dcterms:created xsi:type="dcterms:W3CDTF">2018-08-05T13:27:30Z</dcterms:created>
  <dcterms:modified xsi:type="dcterms:W3CDTF">2018-08-05T16:52:36Z</dcterms:modified>
</cp:coreProperties>
</file>