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08B82-5DAE-419C-BF13-93801BB0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/>
              <a:t>MY JOURNAL TO PYTHON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0049A9-7FD5-4FB7-9235-CCB4BCC46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Name: </a:t>
            </a:r>
            <a:r>
              <a:rPr lang="zh-TW" altLang="en-US" b="1" dirty="0"/>
              <a:t>菲利浦 </a:t>
            </a:r>
            <a:r>
              <a:rPr lang="en-US" altLang="zh-TW" b="1" dirty="0"/>
              <a:t>– </a:t>
            </a:r>
            <a:r>
              <a:rPr lang="en-US" altLang="zh-TW" dirty="0"/>
              <a:t>John Philip R. </a:t>
            </a:r>
            <a:r>
              <a:rPr lang="en-US" altLang="zh-TW" dirty="0" err="1"/>
              <a:t>Almonia</a:t>
            </a:r>
            <a:br>
              <a:rPr lang="en-US" altLang="zh-TW" dirty="0"/>
            </a:br>
            <a:r>
              <a:rPr lang="en-US" altLang="zh-TW" dirty="0"/>
              <a:t>Teacher: My Great Teacher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2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D493E-A5CC-4A4F-ADFE-9EAB1438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442AB-B420-47FB-AB53-EFFB84DF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 Python</a:t>
            </a:r>
            <a:br>
              <a:rPr lang="en-US" altLang="zh-TW" dirty="0"/>
            </a:br>
            <a:r>
              <a:rPr lang="en-US" altLang="zh-TW" dirty="0"/>
              <a:t>- Input and output</a:t>
            </a:r>
            <a:br>
              <a:rPr lang="en-US" altLang="zh-TW" dirty="0"/>
            </a:br>
            <a:r>
              <a:rPr lang="en-US" altLang="zh-TW" dirty="0"/>
              <a:t>- Data types: </a:t>
            </a:r>
            <a:r>
              <a:rPr lang="en-US" altLang="zh-TW" dirty="0" err="1"/>
              <a:t>numerisc</a:t>
            </a:r>
            <a:r>
              <a:rPr lang="en-US" altLang="zh-TW" dirty="0"/>
              <a:t> strings, list, disc</a:t>
            </a:r>
            <a:br>
              <a:rPr lang="en-US" altLang="zh-TW" dirty="0"/>
            </a:br>
            <a:r>
              <a:rPr lang="en-US" altLang="zh-TW" dirty="0"/>
              <a:t>- Operators ON data type: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AE75D60-FA03-4F30-8140-F63A2C95DF2F}"/>
              </a:ext>
            </a:extLst>
          </p:cNvPr>
          <p:cNvSpPr txBox="1"/>
          <p:nvPr/>
        </p:nvSpPr>
        <p:spPr>
          <a:xfrm>
            <a:off x="3347207" y="1026331"/>
            <a:ext cx="4194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Black" panose="020B0A04020102020204" pitchFamily="34" charset="0"/>
              </a:rPr>
              <a:t>DATA TYPES: Booleans</a:t>
            </a:r>
          </a:p>
          <a:p>
            <a:endParaRPr lang="en-US" altLang="zh-TW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5F1F31-6E39-401F-8233-88AD82D3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42" y="2254873"/>
            <a:ext cx="7407479" cy="1620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Boolean Values</a:t>
            </a:r>
            <a:b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programming you often need to know if an expression is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dirty="0">
                <a:solidFill>
                  <a:srgbClr val="000000"/>
                </a:solidFill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evaluate any expression in Python, and get one of two answers,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sz="1100" dirty="0">
                <a:solidFill>
                  <a:srgbClr val="DC143C"/>
                </a:solidFill>
                <a:latin typeface="Consolas" panose="020B0609020204030204" pitchFamily="49" charset="0"/>
              </a:rPr>
              <a:t>r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b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compare two values, the expression is evaluated and Python returns the Boolean answer: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D21471-E65C-48BA-A0FF-2D3E9F0F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89" y="2160456"/>
            <a:ext cx="2247900" cy="180975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FDEBE7F-B40E-4E2F-A545-0821EFF2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2500"/>
            <a:ext cx="65" cy="682198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2FEA72-A64C-4F0E-820F-D627D319EAB7}"/>
              </a:ext>
            </a:extLst>
          </p:cNvPr>
          <p:cNvSpPr/>
          <p:nvPr/>
        </p:nvSpPr>
        <p:spPr>
          <a:xfrm>
            <a:off x="1286311" y="3970206"/>
            <a:ext cx="7654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sz="1200" dirty="0">
                <a:solidFill>
                  <a:srgbClr val="000000"/>
                </a:solidFill>
                <a:latin typeface="Verdana" panose="020B0604030504040204" pitchFamily="34" charset="0"/>
              </a:rPr>
              <a:t>When you </a:t>
            </a:r>
            <a:r>
              <a:rPr lang="zh-TW" altLang="zh-TW" sz="1200" dirty="0">
                <a:solidFill>
                  <a:srgbClr val="000000"/>
                </a:solidFill>
                <a:latin typeface="Verdana" panose="020B0604030504040204" pitchFamily="34" charset="0"/>
              </a:rPr>
              <a:t>run a condition in an if statement, Python returns </a:t>
            </a:r>
            <a:r>
              <a:rPr lang="zh-TW" altLang="zh-TW" sz="1200" dirty="0">
                <a:solidFill>
                  <a:srgbClr val="DC143C"/>
                </a:solidFill>
                <a:latin typeface="Consolas" panose="020B0609020204030204" pitchFamily="49" charset="0"/>
              </a:rPr>
              <a:t>True</a:t>
            </a:r>
            <a:r>
              <a:rPr lang="zh-TW" altLang="zh-TW" sz="1200" dirty="0">
                <a:solidFill>
                  <a:srgbClr val="000000"/>
                </a:solidFill>
                <a:latin typeface="Verdana" panose="020B0604030504040204" pitchFamily="34" charset="0"/>
              </a:rPr>
              <a:t> or </a:t>
            </a:r>
            <a:r>
              <a:rPr lang="zh-TW" altLang="zh-TW" sz="1200" dirty="0">
                <a:solidFill>
                  <a:srgbClr val="DC143C"/>
                </a:solidFill>
                <a:latin typeface="Consolas" panose="020B0609020204030204" pitchFamily="49" charset="0"/>
              </a:rPr>
              <a:t>False</a:t>
            </a:r>
            <a:r>
              <a:rPr lang="zh-TW" altLang="zh-TW" sz="12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zh-TW" altLang="zh-TW" sz="12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D66D827-926F-4CE0-B411-CC0E7A7E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33" y="4273334"/>
            <a:ext cx="2673090" cy="18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A70A065-B0CC-4FBD-8A96-634818DD2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23" y="1330066"/>
            <a:ext cx="7382312" cy="1420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Evaluate Values and Variables</a:t>
            </a:r>
            <a:b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bool()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allows you to evaluate any value, and give you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return,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EC6EF-D9C1-4AAD-BC7E-56D82984D7EF}"/>
              </a:ext>
            </a:extLst>
          </p:cNvPr>
          <p:cNvSpPr txBox="1"/>
          <p:nvPr/>
        </p:nvSpPr>
        <p:spPr>
          <a:xfrm>
            <a:off x="3478635" y="3226134"/>
            <a:ext cx="261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Example</a:t>
            </a:r>
            <a:br>
              <a:rPr lang="en-US" altLang="zh-TW" sz="1200" dirty="0"/>
            </a:br>
            <a:br>
              <a:rPr lang="en-US" altLang="zh-TW" sz="1200" dirty="0"/>
            </a:br>
            <a:r>
              <a:rPr lang="en-US" altLang="zh-TW" sz="1200" dirty="0"/>
              <a:t>Evaluate a string and a number:</a:t>
            </a:r>
            <a:endParaRPr lang="zh-TW" altLang="en-US" sz="12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A2ABF69-923C-4C10-B800-771A36A5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98" y="3062738"/>
            <a:ext cx="2057662" cy="97312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9477E9-7522-48A1-AE2E-72CC874B9238}"/>
              </a:ext>
            </a:extLst>
          </p:cNvPr>
          <p:cNvSpPr txBox="1"/>
          <p:nvPr/>
        </p:nvSpPr>
        <p:spPr>
          <a:xfrm>
            <a:off x="3491435" y="4934230"/>
            <a:ext cx="213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Example</a:t>
            </a:r>
            <a:br>
              <a:rPr lang="en-US" altLang="zh-TW" sz="1200" dirty="0"/>
            </a:br>
            <a:endParaRPr lang="en-US" altLang="zh-TW" sz="1200" dirty="0"/>
          </a:p>
          <a:p>
            <a:r>
              <a:rPr lang="en-US" altLang="zh-TW" sz="1200" dirty="0"/>
              <a:t>Evaluate two variables:</a:t>
            </a:r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510B4CB-15F6-4F2B-BAD0-30A0B825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98" y="4978219"/>
            <a:ext cx="1962150" cy="8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2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D50E94-4C31-425A-AAC9-077A53B3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294" y="1430883"/>
            <a:ext cx="6048462" cy="1728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Most Values are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Almost any value is evaluated to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it has some sort of content.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string is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except empty strings.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number is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except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list, tuple, set, and dictionary are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except empty ones.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52AA37-FA01-42B7-A9AD-8BE883BA159A}"/>
              </a:ext>
            </a:extLst>
          </p:cNvPr>
          <p:cNvSpPr txBox="1"/>
          <p:nvPr/>
        </p:nvSpPr>
        <p:spPr>
          <a:xfrm>
            <a:off x="2824294" y="3742776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Example</a:t>
            </a:r>
            <a:br>
              <a:rPr lang="en-US" altLang="zh-TW" sz="1200" dirty="0"/>
            </a:br>
            <a:endParaRPr lang="en-US" altLang="zh-TW" sz="1200" dirty="0"/>
          </a:p>
          <a:p>
            <a:r>
              <a:rPr lang="en-US" altLang="zh-TW" sz="1200" dirty="0"/>
              <a:t>The following will return </a:t>
            </a:r>
            <a:r>
              <a:rPr lang="en-US" altLang="zh-TW" sz="1200" dirty="0">
                <a:solidFill>
                  <a:srgbClr val="FF0000"/>
                </a:solidFill>
              </a:rPr>
              <a:t>True: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247EF0-E943-4024-A212-ABC8DB36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10" y="3651038"/>
            <a:ext cx="3238500" cy="10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68BED-4637-4173-98BC-38BC0809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318" y="925672"/>
            <a:ext cx="6879364" cy="13746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Some Values are False</a:t>
            </a:r>
            <a:b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fact, there are not many values that evaluate to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except empty values, such as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number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the value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And of course the value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evaluates to 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654285-F4BF-4259-A354-1B934B46C341}"/>
              </a:ext>
            </a:extLst>
          </p:cNvPr>
          <p:cNvSpPr txBox="1"/>
          <p:nvPr/>
        </p:nvSpPr>
        <p:spPr>
          <a:xfrm>
            <a:off x="3828517" y="2579643"/>
            <a:ext cx="30679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Example</a:t>
            </a:r>
          </a:p>
          <a:p>
            <a:r>
              <a:rPr lang="en-US" altLang="zh-TW" sz="1400" dirty="0"/>
              <a:t>The following will return False: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85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310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Arial</vt:lpstr>
      <vt:lpstr>Arial Black</vt:lpstr>
      <vt:lpstr>Consolas</vt:lpstr>
      <vt:lpstr>Garamond</vt:lpstr>
      <vt:lpstr>Segoe UI</vt:lpstr>
      <vt:lpstr>Verdana</vt:lpstr>
      <vt:lpstr>有機</vt:lpstr>
      <vt:lpstr>MY JOURNAL TO PYTHON</vt:lpstr>
      <vt:lpstr>AGENDA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8</cp:revision>
  <dcterms:created xsi:type="dcterms:W3CDTF">2022-11-23T00:37:42Z</dcterms:created>
  <dcterms:modified xsi:type="dcterms:W3CDTF">2022-11-23T01:50:46Z</dcterms:modified>
</cp:coreProperties>
</file>