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4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84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12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90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1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9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29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30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C124DD-4066-45EF-AAA0-5803FA57DC0A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7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24DD-4066-45EF-AAA0-5803FA57DC0A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C124DD-4066-45EF-AAA0-5803FA57DC0A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231587-B9EA-47A7-9F6F-838AD46CF14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22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Big Data</a:t>
            </a:r>
            <a:br>
              <a:rPr lang="de-DE" dirty="0"/>
            </a:br>
            <a:br>
              <a:rPr lang="de-DE" dirty="0"/>
            </a:br>
            <a:r>
              <a:rPr lang="de-DE" b="1" dirty="0"/>
              <a:t>Bitcoin Kurse &amp; Twitter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de-DE" dirty="0"/>
          </a:p>
          <a:p>
            <a:r>
              <a:rPr lang="de-DE" dirty="0"/>
              <a:t>Alicia Hirt</a:t>
            </a:r>
          </a:p>
          <a:p>
            <a:r>
              <a:rPr lang="de-DE" dirty="0"/>
              <a:t>Jan-Philipp </a:t>
            </a:r>
            <a:r>
              <a:rPr lang="de-DE" dirty="0" err="1"/>
              <a:t>Praetorius</a:t>
            </a:r>
            <a:endParaRPr lang="de-DE" dirty="0"/>
          </a:p>
          <a:p>
            <a:r>
              <a:rPr lang="de-DE" dirty="0"/>
              <a:t>Tristan Kreuziger</a:t>
            </a:r>
          </a:p>
        </p:txBody>
      </p:sp>
    </p:spTree>
    <p:extLst>
      <p:ext uri="{BB962C8B-B14F-4D97-AF65-F5344CB8AC3E}">
        <p14:creationId xmlns:p14="http://schemas.microsoft.com/office/powerpoint/2010/main" val="113066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EDFF4-B654-46B0-AB1C-47F3A338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54702B-0853-4D08-AB2C-32641E788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DE" sz="4400" b="1" i="1" dirty="0"/>
              <a:t>Gibt es einen Zusammenhang zwischen der Stimmung der Twitter User und dem Bitcoin Kurs?</a:t>
            </a:r>
          </a:p>
        </p:txBody>
      </p:sp>
    </p:spTree>
    <p:extLst>
      <p:ext uri="{BB962C8B-B14F-4D97-AF65-F5344CB8AC3E}">
        <p14:creationId xmlns:p14="http://schemas.microsoft.com/office/powerpoint/2010/main" val="13458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44348"/>
          </a:xfrm>
        </p:spPr>
        <p:txBody>
          <a:bodyPr>
            <a:normAutofit/>
          </a:bodyPr>
          <a:lstStyle/>
          <a:p>
            <a:r>
              <a:rPr lang="de-DE" b="1" dirty="0"/>
              <a:t>Twitter Daten,</a:t>
            </a:r>
            <a:r>
              <a:rPr lang="de-DE" dirty="0"/>
              <a:t> ausgelesen via </a:t>
            </a:r>
            <a:r>
              <a:rPr lang="de-DE" dirty="0" err="1"/>
              <a:t>Tweepy</a:t>
            </a:r>
            <a:endParaRPr lang="de-DE" dirty="0"/>
          </a:p>
          <a:p>
            <a:pPr lvl="1"/>
            <a:r>
              <a:rPr lang="de-DE" dirty="0"/>
              <a:t>#Bitcoin, Bitcoin</a:t>
            </a:r>
          </a:p>
          <a:p>
            <a:pPr lvl="1"/>
            <a:r>
              <a:rPr lang="de-DE" dirty="0" err="1"/>
              <a:t>Cryptocurrency</a:t>
            </a:r>
            <a:endParaRPr lang="de-DE" dirty="0"/>
          </a:p>
          <a:p>
            <a:pPr lvl="1"/>
            <a:r>
              <a:rPr lang="de-DE" dirty="0"/>
              <a:t>…</a:t>
            </a:r>
          </a:p>
          <a:p>
            <a:r>
              <a:rPr lang="de-DE" dirty="0"/>
              <a:t>Output als JSON mit vielen Attributen</a:t>
            </a:r>
          </a:p>
          <a:p>
            <a:r>
              <a:rPr lang="de-DE" dirty="0"/>
              <a:t>             Reduktion auf Datum &amp; Uhrzeit, Text</a:t>
            </a:r>
          </a:p>
          <a:p>
            <a:endParaRPr lang="de-DE" dirty="0"/>
          </a:p>
          <a:p>
            <a:r>
              <a:rPr lang="de-DE" dirty="0"/>
              <a:t>Zeitraum: 18.01.2018 – 01.02.2018</a:t>
            </a:r>
          </a:p>
          <a:p>
            <a:r>
              <a:rPr lang="de-DE" dirty="0"/>
              <a:t>Etwa 120.000 Tweets</a:t>
            </a:r>
          </a:p>
          <a:p>
            <a:endParaRPr lang="de-DE" dirty="0"/>
          </a:p>
        </p:txBody>
      </p:sp>
      <p:sp>
        <p:nvSpPr>
          <p:cNvPr id="5" name="Pfeil: nach oben gebogen 4">
            <a:extLst>
              <a:ext uri="{FF2B5EF4-FFF2-40B4-BE49-F238E27FC236}">
                <a16:creationId xmlns:a16="http://schemas.microsoft.com/office/drawing/2014/main" id="{F133AB24-377D-4176-8AA6-B3EECAEE0ED8}"/>
              </a:ext>
            </a:extLst>
          </p:cNvPr>
          <p:cNvSpPr/>
          <p:nvPr/>
        </p:nvSpPr>
        <p:spPr>
          <a:xfrm rot="5400000">
            <a:off x="1438182" y="3622089"/>
            <a:ext cx="355107" cy="40837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44348"/>
          </a:xfrm>
        </p:spPr>
        <p:txBody>
          <a:bodyPr>
            <a:normAutofit/>
          </a:bodyPr>
          <a:lstStyle/>
          <a:p>
            <a:endParaRPr lang="de-DE" b="1" dirty="0"/>
          </a:p>
          <a:p>
            <a:r>
              <a:rPr lang="de-DE" b="1" dirty="0"/>
              <a:t>Bitcoin Kurs</a:t>
            </a:r>
            <a:r>
              <a:rPr lang="de-DE" dirty="0"/>
              <a:t> von www.coindesk.com</a:t>
            </a:r>
          </a:p>
          <a:p>
            <a:pPr lvl="1"/>
            <a:r>
              <a:rPr lang="de-DE" dirty="0"/>
              <a:t>Datum &amp; Uhrzeit </a:t>
            </a:r>
          </a:p>
          <a:p>
            <a:pPr lvl="1"/>
            <a:r>
              <a:rPr lang="de-DE" dirty="0"/>
              <a:t>Open Preis</a:t>
            </a:r>
          </a:p>
          <a:p>
            <a:pPr lvl="1"/>
            <a:r>
              <a:rPr lang="de-DE" dirty="0"/>
              <a:t>Close Preis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C9D889-6912-4C99-9D83-45927E696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88" y="2162920"/>
            <a:ext cx="3086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7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Spark Workflow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BD073EE-72CF-4BC2-AEA6-ADEE199D1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44385"/>
              </p:ext>
            </p:extLst>
          </p:nvPr>
        </p:nvGraphicFramePr>
        <p:xfrm>
          <a:off x="559292" y="1825742"/>
          <a:ext cx="11265764" cy="4077589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775535">
                  <a:extLst>
                    <a:ext uri="{9D8B030D-6E8A-4147-A177-3AD203B41FA5}">
                      <a16:colId xmlns:a16="http://schemas.microsoft.com/office/drawing/2014/main" val="3739113362"/>
                    </a:ext>
                  </a:extLst>
                </a:gridCol>
                <a:gridCol w="9490229">
                  <a:extLst>
                    <a:ext uri="{9D8B030D-6E8A-4147-A177-3AD203B41FA5}">
                      <a16:colId xmlns:a16="http://schemas.microsoft.com/office/drawing/2014/main" val="231715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Daten einlesen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1800" dirty="0" err="1"/>
                        <a:t>data_lines</a:t>
                      </a:r>
                      <a:r>
                        <a:rPr lang="de-DE" sz="1800" dirty="0"/>
                        <a:t> = </a:t>
                      </a:r>
                      <a:r>
                        <a:rPr lang="de-DE" sz="1800" dirty="0" err="1"/>
                        <a:t>sc.textFile</a:t>
                      </a:r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txt</a:t>
                      </a:r>
                      <a:r>
                        <a:rPr lang="de-DE" sz="1800" dirty="0"/>
                        <a:t>)</a:t>
                      </a:r>
                      <a:endParaRPr lang="de-DE" sz="18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7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Vorverarbeitung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de-DE" sz="1800" dirty="0" err="1"/>
                        <a:t>prepared</a:t>
                      </a:r>
                      <a:r>
                        <a:rPr lang="de-DE" sz="1800" dirty="0"/>
                        <a:t> = </a:t>
                      </a:r>
                      <a:r>
                        <a:rPr lang="de-DE" sz="1800" dirty="0" err="1"/>
                        <a:t>data_lines.map</a:t>
                      </a:r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lambda</a:t>
                      </a:r>
                      <a:r>
                        <a:rPr lang="de-DE" sz="1800" dirty="0"/>
                        <a:t> x: </a:t>
                      </a:r>
                      <a:r>
                        <a:rPr lang="de-DE" sz="1800" dirty="0" err="1"/>
                        <a:t>split_data_line</a:t>
                      </a:r>
                      <a:r>
                        <a:rPr lang="de-DE" sz="1800" dirty="0"/>
                        <a:t>(x))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/>
                        <a:t>converted = </a:t>
                      </a:r>
                      <a:r>
                        <a:rPr lang="en-US" sz="1800" dirty="0" err="1"/>
                        <a:t>prepared.map</a:t>
                      </a:r>
                      <a:r>
                        <a:rPr lang="en-US" sz="1800" dirty="0"/>
                        <a:t>(lambda x: </a:t>
                      </a:r>
                      <a:r>
                        <a:rPr lang="en-US" sz="1800" dirty="0" err="1"/>
                        <a:t>convert_date</a:t>
                      </a:r>
                      <a:r>
                        <a:rPr lang="en-US" sz="1800" dirty="0"/>
                        <a:t>(x))</a:t>
                      </a:r>
                      <a:endParaRPr lang="en-US" sz="18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1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Sentiment - 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fr-FR" sz="1800" dirty="0"/>
                        <a:t>sentiments = </a:t>
                      </a:r>
                      <a:r>
                        <a:rPr lang="fr-FR" sz="1800" dirty="0" err="1"/>
                        <a:t>converted.map</a:t>
                      </a:r>
                      <a:r>
                        <a:rPr lang="fr-FR" sz="1800" dirty="0"/>
                        <a:t>(lambda x: </a:t>
                      </a:r>
                      <a:r>
                        <a:rPr lang="fr-FR" sz="1800" dirty="0" err="1"/>
                        <a:t>check_sentiment</a:t>
                      </a:r>
                      <a:r>
                        <a:rPr lang="fr-FR" sz="1800" dirty="0"/>
                        <a:t>(x))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fr-FR" sz="1800" dirty="0"/>
                        <a:t>sentiments = </a:t>
                      </a:r>
                      <a:r>
                        <a:rPr lang="fr-FR" sz="1800" dirty="0" err="1"/>
                        <a:t>sentiments.map</a:t>
                      </a:r>
                      <a:r>
                        <a:rPr lang="fr-FR" sz="1800" dirty="0"/>
                        <a:t>(lambda x: </a:t>
                      </a:r>
                      <a:r>
                        <a:rPr lang="fr-FR" sz="1800" dirty="0" err="1"/>
                        <a:t>cluster_sentiment</a:t>
                      </a:r>
                      <a:r>
                        <a:rPr lang="fr-FR" sz="1800" dirty="0"/>
                        <a:t>(x, </a:t>
                      </a:r>
                      <a:r>
                        <a:rPr lang="fr-FR" sz="1800" dirty="0" err="1"/>
                        <a:t>levels</a:t>
                      </a:r>
                      <a:r>
                        <a:rPr lang="fr-FR" sz="1800" dirty="0"/>
                        <a:t>))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fr-FR" sz="1800" dirty="0"/>
                        <a:t>sentiments = </a:t>
                      </a:r>
                      <a:r>
                        <a:rPr lang="fr-FR" sz="1800" dirty="0" err="1"/>
                        <a:t>sentiments.map</a:t>
                      </a:r>
                      <a:r>
                        <a:rPr lang="fr-FR" sz="1800" dirty="0"/>
                        <a:t>(lambda x: </a:t>
                      </a:r>
                      <a:r>
                        <a:rPr lang="fr-FR" sz="1800" dirty="0" err="1"/>
                        <a:t>cluster_date</a:t>
                      </a:r>
                      <a:r>
                        <a:rPr lang="fr-FR" sz="1800" dirty="0"/>
                        <a:t>(x, </a:t>
                      </a:r>
                      <a:r>
                        <a:rPr lang="fr-FR" sz="1800" dirty="0" err="1"/>
                        <a:t>levels</a:t>
                      </a:r>
                      <a:r>
                        <a:rPr lang="fr-FR" sz="1800" dirty="0"/>
                        <a:t>))</a:t>
                      </a:r>
                      <a:endParaRPr lang="fr-FR" sz="18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8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Sentiments zählen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i in </a:t>
                      </a:r>
                      <a:r>
                        <a:rPr lang="de-DE" sz="1800" dirty="0" err="1"/>
                        <a:t>range</a:t>
                      </a:r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len</a:t>
                      </a:r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sent_levels</a:t>
                      </a:r>
                      <a:r>
                        <a:rPr lang="de-DE" sz="1800" dirty="0"/>
                        <a:t>)):</a:t>
                      </a:r>
                    </a:p>
                    <a:p>
                      <a:pPr marL="0" indent="0">
                        <a:buNone/>
                      </a:pPr>
                      <a:r>
                        <a:rPr lang="de-DE" sz="1800" dirty="0"/>
                        <a:t>   </a:t>
                      </a:r>
                      <a:r>
                        <a:rPr lang="de-DE" sz="1800" dirty="0" err="1"/>
                        <a:t>temp</a:t>
                      </a:r>
                      <a:r>
                        <a:rPr lang="de-DE" sz="1800" dirty="0"/>
                        <a:t> = </a:t>
                      </a:r>
                      <a:r>
                        <a:rPr lang="de-DE" sz="1800" dirty="0" err="1"/>
                        <a:t>s.filter</a:t>
                      </a:r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lambda</a:t>
                      </a:r>
                      <a:r>
                        <a:rPr lang="de-DE" sz="1800" dirty="0"/>
                        <a:t> x: x[1] == i)</a:t>
                      </a:r>
                    </a:p>
                    <a:p>
                      <a:pPr marL="0" indent="0">
                        <a:buNone/>
                      </a:pPr>
                      <a:r>
                        <a:rPr lang="de-DE" sz="1800" dirty="0"/>
                        <a:t>	    .</a:t>
                      </a:r>
                      <a:r>
                        <a:rPr lang="de-DE" sz="1800" dirty="0" err="1"/>
                        <a:t>groupByKey</a:t>
                      </a:r>
                      <a:r>
                        <a:rPr lang="de-DE" sz="1800" dirty="0"/>
                        <a:t>()</a:t>
                      </a:r>
                    </a:p>
                    <a:p>
                      <a:pPr marL="0" indent="0">
                        <a:buNone/>
                      </a:pPr>
                      <a:r>
                        <a:rPr lang="de-DE" sz="1800" dirty="0"/>
                        <a:t>	    .</a:t>
                      </a:r>
                      <a:r>
                        <a:rPr lang="de-DE" sz="1800" dirty="0" err="1"/>
                        <a:t>map</a:t>
                      </a:r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lambda</a:t>
                      </a:r>
                      <a:r>
                        <a:rPr lang="de-DE" sz="1800" dirty="0"/>
                        <a:t> x: (x[0], (i, </a:t>
                      </a:r>
                      <a:r>
                        <a:rPr lang="de-DE" sz="1800" dirty="0" err="1"/>
                        <a:t>len</a:t>
                      </a:r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list</a:t>
                      </a:r>
                      <a:r>
                        <a:rPr lang="de-DE" sz="1800" dirty="0"/>
                        <a:t>(x[1])))))</a:t>
                      </a:r>
                    </a:p>
                    <a:p>
                      <a:pPr marL="0" indent="0">
                        <a:buNone/>
                      </a:pPr>
                      <a:r>
                        <a:rPr lang="de-DE" sz="1800" dirty="0"/>
                        <a:t>   final = </a:t>
                      </a:r>
                      <a:r>
                        <a:rPr lang="de-DE" sz="1800" dirty="0" err="1"/>
                        <a:t>final.union</a:t>
                      </a:r>
                      <a:r>
                        <a:rPr lang="de-DE" sz="1800" dirty="0"/>
                        <a:t>(</a:t>
                      </a:r>
                      <a:r>
                        <a:rPr lang="de-DE" sz="1800" dirty="0" err="1"/>
                        <a:t>temp</a:t>
                      </a:r>
                      <a:r>
                        <a:rPr lang="de-DE" sz="1800" dirty="0"/>
                        <a:t>)</a:t>
                      </a:r>
                      <a:endParaRPr lang="de-DE" sz="18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5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29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662"/>
            <a:ext cx="11567604" cy="57838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</p:spTree>
    <p:extLst>
      <p:ext uri="{BB962C8B-B14F-4D97-AF65-F5344CB8AC3E}">
        <p14:creationId xmlns:p14="http://schemas.microsoft.com/office/powerpoint/2010/main" val="241772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Daten aus unterschiedlichen Quellen (</a:t>
            </a:r>
            <a:r>
              <a:rPr lang="de-DE" dirty="0" err="1"/>
              <a:t>facebook</a:t>
            </a:r>
            <a:r>
              <a:rPr lang="de-DE" dirty="0"/>
              <a:t>, RSS)</a:t>
            </a:r>
          </a:p>
          <a:p>
            <a:r>
              <a:rPr lang="de-DE" dirty="0"/>
              <a:t>Konsistenz der Daten</a:t>
            </a:r>
          </a:p>
          <a:p>
            <a:r>
              <a:rPr lang="de-DE" dirty="0"/>
              <a:t>Bessere Sentiment-Analyse</a:t>
            </a:r>
          </a:p>
          <a:p>
            <a:pPr lvl="1"/>
            <a:r>
              <a:rPr lang="de-DE" dirty="0"/>
              <a:t>Bisher: </a:t>
            </a:r>
            <a:r>
              <a:rPr lang="de-DE" dirty="0" err="1"/>
              <a:t>textblob</a:t>
            </a:r>
            <a:endParaRPr lang="de-DE" dirty="0"/>
          </a:p>
          <a:p>
            <a:pPr lvl="1"/>
            <a:r>
              <a:rPr lang="de-DE" dirty="0"/>
              <a:t>eigener </a:t>
            </a:r>
            <a:r>
              <a:rPr lang="de-DE" dirty="0" err="1"/>
              <a:t>Classifier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60068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228</Words>
  <Application>Microsoft Office PowerPoint</Application>
  <PresentationFormat>Breitbild</PresentationFormat>
  <Paragraphs>46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Lucida Console</vt:lpstr>
      <vt:lpstr>Rückblick</vt:lpstr>
      <vt:lpstr>Big Data  Bitcoin Kurse &amp; Twitter</vt:lpstr>
      <vt:lpstr>Zielsetzung</vt:lpstr>
      <vt:lpstr>Daten</vt:lpstr>
      <vt:lpstr>Daten</vt:lpstr>
      <vt:lpstr>Spark Workflow</vt:lpstr>
      <vt:lpstr>Ergebnis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Tristan Kreuziger</dc:creator>
  <cp:lastModifiedBy>Alicia Hirt</cp:lastModifiedBy>
  <cp:revision>13</cp:revision>
  <dcterms:created xsi:type="dcterms:W3CDTF">2018-02-02T14:28:01Z</dcterms:created>
  <dcterms:modified xsi:type="dcterms:W3CDTF">2018-02-05T08:01:33Z</dcterms:modified>
</cp:coreProperties>
</file>