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24DD-4066-45EF-AAA0-5803FA57DC0A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587-B9EA-47A7-9F6F-838AD46C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08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24DD-4066-45EF-AAA0-5803FA57DC0A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587-B9EA-47A7-9F6F-838AD46C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74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24DD-4066-45EF-AAA0-5803FA57DC0A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587-B9EA-47A7-9F6F-838AD46C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34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24DD-4066-45EF-AAA0-5803FA57DC0A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587-B9EA-47A7-9F6F-838AD46C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20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24DD-4066-45EF-AAA0-5803FA57DC0A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587-B9EA-47A7-9F6F-838AD46C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74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24DD-4066-45EF-AAA0-5803FA57DC0A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587-B9EA-47A7-9F6F-838AD46C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41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24DD-4066-45EF-AAA0-5803FA57DC0A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587-B9EA-47A7-9F6F-838AD46C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50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24DD-4066-45EF-AAA0-5803FA57DC0A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587-B9EA-47A7-9F6F-838AD46C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47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24DD-4066-45EF-AAA0-5803FA57DC0A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587-B9EA-47A7-9F6F-838AD46C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24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24DD-4066-45EF-AAA0-5803FA57DC0A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587-B9EA-47A7-9F6F-838AD46C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3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24DD-4066-45EF-AAA0-5803FA57DC0A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587-B9EA-47A7-9F6F-838AD46C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1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124DD-4066-45EF-AAA0-5803FA57DC0A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31587-B9EA-47A7-9F6F-838AD46C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98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oindes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Big Data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b="1" dirty="0" smtClean="0"/>
              <a:t>Bitcoin Kurse &amp; Twitter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 smtClean="0"/>
          </a:p>
          <a:p>
            <a:r>
              <a:rPr lang="de-DE" dirty="0" smtClean="0"/>
              <a:t>Alicia Hirt</a:t>
            </a:r>
          </a:p>
          <a:p>
            <a:r>
              <a:rPr lang="de-DE" dirty="0" smtClean="0"/>
              <a:t>Jan-Philipp </a:t>
            </a:r>
            <a:r>
              <a:rPr lang="de-DE" dirty="0" err="1" smtClean="0"/>
              <a:t>Praetorius</a:t>
            </a:r>
            <a:endParaRPr lang="de-DE" dirty="0" smtClean="0"/>
          </a:p>
          <a:p>
            <a:r>
              <a:rPr lang="de-DE" dirty="0" smtClean="0"/>
              <a:t>Tristan Kreuziger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66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Input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Twitter ausgelesen </a:t>
            </a:r>
            <a:r>
              <a:rPr lang="de-DE" dirty="0" err="1" smtClean="0"/>
              <a:t>viaTweepy</a:t>
            </a:r>
            <a:endParaRPr lang="de-DE" dirty="0" smtClean="0"/>
          </a:p>
          <a:p>
            <a:r>
              <a:rPr lang="de-DE" dirty="0" smtClean="0"/>
              <a:t>Output als JSON mit vielen Attributen</a:t>
            </a:r>
          </a:p>
          <a:p>
            <a:r>
              <a:rPr lang="de-DE" dirty="0" smtClean="0"/>
              <a:t>Reduktion auf Datum &amp; Zeit, Text</a:t>
            </a:r>
          </a:p>
        </p:txBody>
      </p:sp>
    </p:spTree>
    <p:extLst>
      <p:ext uri="{BB962C8B-B14F-4D97-AF65-F5344CB8AC3E}">
        <p14:creationId xmlns:p14="http://schemas.microsoft.com/office/powerpoint/2010/main" val="208813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Bitcoin Stack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hlinkClick r:id="rId2"/>
              </a:rPr>
              <a:t>www.coindesk.com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534" y="2465260"/>
            <a:ext cx="30861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6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Spark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sz="2000" dirty="0" err="1" smtClean="0">
                <a:latin typeface="Lucida Console" panose="020B0609040504020204" pitchFamily="49" charset="0"/>
              </a:rPr>
              <a:t>data_lines</a:t>
            </a:r>
            <a:r>
              <a:rPr lang="de-DE" sz="2000" dirty="0" smtClean="0">
                <a:latin typeface="Lucida Console" panose="020B0609040504020204" pitchFamily="49" charset="0"/>
              </a:rPr>
              <a:t> = </a:t>
            </a:r>
            <a:r>
              <a:rPr lang="de-DE" sz="2000" dirty="0" err="1" smtClean="0">
                <a:latin typeface="Lucida Console" panose="020B0609040504020204" pitchFamily="49" charset="0"/>
              </a:rPr>
              <a:t>sc.textFile</a:t>
            </a:r>
            <a:r>
              <a:rPr lang="de-DE" sz="2000" dirty="0" smtClean="0">
                <a:latin typeface="Lucida Console" panose="020B0609040504020204" pitchFamily="49" charset="0"/>
              </a:rPr>
              <a:t>(</a:t>
            </a:r>
            <a:r>
              <a:rPr lang="de-DE" sz="2000" dirty="0" err="1" smtClean="0">
                <a:latin typeface="Lucida Console" panose="020B0609040504020204" pitchFamily="49" charset="0"/>
              </a:rPr>
              <a:t>txt</a:t>
            </a:r>
            <a:r>
              <a:rPr lang="de-DE" sz="20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de-DE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de-DE" sz="2000" dirty="0" err="1" smtClean="0">
                <a:latin typeface="Lucida Console" panose="020B0609040504020204" pitchFamily="49" charset="0"/>
              </a:rPr>
              <a:t>prepared</a:t>
            </a:r>
            <a:r>
              <a:rPr lang="de-DE" sz="2000" dirty="0" smtClean="0">
                <a:latin typeface="Lucida Console" panose="020B0609040504020204" pitchFamily="49" charset="0"/>
              </a:rPr>
              <a:t> = </a:t>
            </a:r>
            <a:r>
              <a:rPr lang="de-DE" sz="2000" dirty="0" err="1" smtClean="0">
                <a:latin typeface="Lucida Console" panose="020B0609040504020204" pitchFamily="49" charset="0"/>
              </a:rPr>
              <a:t>data_lines.map</a:t>
            </a:r>
            <a:r>
              <a:rPr lang="de-DE" sz="2000" dirty="0" smtClean="0">
                <a:latin typeface="Lucida Console" panose="020B0609040504020204" pitchFamily="49" charset="0"/>
              </a:rPr>
              <a:t>(</a:t>
            </a:r>
            <a:r>
              <a:rPr lang="de-DE" sz="2000" dirty="0" err="1" smtClean="0">
                <a:latin typeface="Lucida Console" panose="020B0609040504020204" pitchFamily="49" charset="0"/>
              </a:rPr>
              <a:t>lambda</a:t>
            </a:r>
            <a:r>
              <a:rPr lang="de-DE" sz="2000" dirty="0" smtClean="0">
                <a:latin typeface="Lucida Console" panose="020B0609040504020204" pitchFamily="49" charset="0"/>
              </a:rPr>
              <a:t> x: </a:t>
            </a:r>
            <a:r>
              <a:rPr lang="de-DE" sz="2000" dirty="0" err="1" smtClean="0">
                <a:latin typeface="Lucida Console" panose="020B0609040504020204" pitchFamily="49" charset="0"/>
              </a:rPr>
              <a:t>split_data_line</a:t>
            </a:r>
            <a:r>
              <a:rPr lang="de-DE" sz="2000" dirty="0" smtClean="0">
                <a:latin typeface="Lucida Console" panose="020B0609040504020204" pitchFamily="49" charset="0"/>
              </a:rPr>
              <a:t>(x))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converted = </a:t>
            </a:r>
            <a:r>
              <a:rPr lang="en-US" sz="2000" dirty="0" err="1" smtClean="0">
                <a:latin typeface="Lucida Console" panose="020B0609040504020204" pitchFamily="49" charset="0"/>
              </a:rPr>
              <a:t>prepared.map</a:t>
            </a:r>
            <a:r>
              <a:rPr lang="en-US" sz="2000" dirty="0" smtClean="0">
                <a:latin typeface="Lucida Console" panose="020B0609040504020204" pitchFamily="49" charset="0"/>
              </a:rPr>
              <a:t>(lambda x: </a:t>
            </a:r>
            <a:r>
              <a:rPr lang="en-US" sz="2000" dirty="0" err="1" smtClean="0">
                <a:latin typeface="Lucida Console" panose="020B0609040504020204" pitchFamily="49" charset="0"/>
              </a:rPr>
              <a:t>convert_date</a:t>
            </a:r>
            <a:r>
              <a:rPr lang="en-US" sz="2000" dirty="0" smtClean="0">
                <a:latin typeface="Lucida Console" panose="020B0609040504020204" pitchFamily="49" charset="0"/>
              </a:rPr>
              <a:t>(x))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.filter(lambda x: x[0].year != 1990)</a:t>
            </a:r>
          </a:p>
          <a:p>
            <a:pPr marL="0" indent="0">
              <a:buNone/>
            </a:pPr>
            <a:r>
              <a:rPr lang="fr-FR" sz="2000" dirty="0" smtClean="0">
                <a:latin typeface="Lucida Console" panose="020B0609040504020204" pitchFamily="49" charset="0"/>
              </a:rPr>
              <a:t>sentiments = </a:t>
            </a:r>
            <a:r>
              <a:rPr lang="fr-FR" sz="2000" dirty="0" err="1" smtClean="0">
                <a:latin typeface="Lucida Console" panose="020B0609040504020204" pitchFamily="49" charset="0"/>
              </a:rPr>
              <a:t>converted.map</a:t>
            </a:r>
            <a:r>
              <a:rPr lang="fr-FR" sz="2000" dirty="0" smtClean="0">
                <a:latin typeface="Lucida Console" panose="020B0609040504020204" pitchFamily="49" charset="0"/>
              </a:rPr>
              <a:t>(lambda x: </a:t>
            </a:r>
            <a:r>
              <a:rPr lang="fr-FR" sz="2000" dirty="0" err="1" smtClean="0">
                <a:latin typeface="Lucida Console" panose="020B0609040504020204" pitchFamily="49" charset="0"/>
              </a:rPr>
              <a:t>check_sentiment</a:t>
            </a:r>
            <a:r>
              <a:rPr lang="fr-FR" sz="2000" dirty="0" smtClean="0">
                <a:latin typeface="Lucida Console" panose="020B0609040504020204" pitchFamily="49" charset="0"/>
              </a:rPr>
              <a:t>(x))</a:t>
            </a:r>
          </a:p>
          <a:p>
            <a:pPr marL="0" indent="0">
              <a:buNone/>
            </a:pPr>
            <a:r>
              <a:rPr lang="fr-FR" sz="2000" dirty="0">
                <a:latin typeface="Lucida Console" panose="020B0609040504020204" pitchFamily="49" charset="0"/>
              </a:rPr>
              <a:t>	</a:t>
            </a:r>
            <a:r>
              <a:rPr lang="fr-FR" sz="2000" dirty="0" smtClean="0">
                <a:latin typeface="Lucida Console" panose="020B0609040504020204" pitchFamily="49" charset="0"/>
              </a:rPr>
              <a:t>.</a:t>
            </a:r>
            <a:r>
              <a:rPr lang="fr-FR" sz="2000" dirty="0" err="1" smtClean="0">
                <a:latin typeface="Lucida Console" panose="020B0609040504020204" pitchFamily="49" charset="0"/>
              </a:rPr>
              <a:t>filter</a:t>
            </a:r>
            <a:r>
              <a:rPr lang="fr-FR" sz="2000" dirty="0" smtClean="0">
                <a:latin typeface="Lucida Console" panose="020B0609040504020204" pitchFamily="49" charset="0"/>
              </a:rPr>
              <a:t>(lambda x: x[1] != 666)</a:t>
            </a:r>
          </a:p>
          <a:p>
            <a:pPr marL="0" indent="0">
              <a:buNone/>
            </a:pPr>
            <a:r>
              <a:rPr lang="fr-FR" sz="2000" dirty="0" smtClean="0">
                <a:latin typeface="Lucida Console" panose="020B0609040504020204" pitchFamily="49" charset="0"/>
              </a:rPr>
              <a:t>sentiments = </a:t>
            </a:r>
            <a:r>
              <a:rPr lang="fr-FR" sz="2000" dirty="0" err="1" smtClean="0">
                <a:latin typeface="Lucida Console" panose="020B0609040504020204" pitchFamily="49" charset="0"/>
              </a:rPr>
              <a:t>sentiments.map</a:t>
            </a:r>
            <a:r>
              <a:rPr lang="fr-FR" sz="2000" dirty="0" smtClean="0">
                <a:latin typeface="Lucida Console" panose="020B0609040504020204" pitchFamily="49" charset="0"/>
              </a:rPr>
              <a:t>(lambda x: </a:t>
            </a:r>
            <a:r>
              <a:rPr lang="fr-FR" sz="2000" dirty="0" err="1" smtClean="0">
                <a:latin typeface="Lucida Console" panose="020B0609040504020204" pitchFamily="49" charset="0"/>
              </a:rPr>
              <a:t>cluster_sentiment</a:t>
            </a:r>
            <a:r>
              <a:rPr lang="fr-FR" sz="2000" dirty="0" smtClean="0">
                <a:latin typeface="Lucida Console" panose="020B0609040504020204" pitchFamily="49" charset="0"/>
              </a:rPr>
              <a:t>(x, </a:t>
            </a:r>
            <a:r>
              <a:rPr lang="fr-FR" sz="2000" dirty="0" err="1" smtClean="0">
                <a:latin typeface="Lucida Console" panose="020B0609040504020204" pitchFamily="49" charset="0"/>
              </a:rPr>
              <a:t>levels</a:t>
            </a:r>
            <a:r>
              <a:rPr lang="fr-FR" sz="2000" dirty="0" smtClean="0">
                <a:latin typeface="Lucida Console" panose="020B0609040504020204" pitchFamily="49" charset="0"/>
              </a:rPr>
              <a:t>))</a:t>
            </a:r>
          </a:p>
          <a:p>
            <a:pPr marL="0" indent="0">
              <a:buNone/>
            </a:pPr>
            <a:r>
              <a:rPr lang="fr-FR" sz="2000" dirty="0" smtClean="0">
                <a:latin typeface="Lucida Console" panose="020B0609040504020204" pitchFamily="49" charset="0"/>
              </a:rPr>
              <a:t>sentiments = </a:t>
            </a:r>
            <a:r>
              <a:rPr lang="fr-FR" sz="2000" dirty="0" err="1" smtClean="0">
                <a:latin typeface="Lucida Console" panose="020B0609040504020204" pitchFamily="49" charset="0"/>
              </a:rPr>
              <a:t>sentiments.map</a:t>
            </a:r>
            <a:r>
              <a:rPr lang="fr-FR" sz="2000" dirty="0" smtClean="0">
                <a:latin typeface="Lucida Console" panose="020B0609040504020204" pitchFamily="49" charset="0"/>
              </a:rPr>
              <a:t>(lambda x: </a:t>
            </a:r>
            <a:r>
              <a:rPr lang="fr-FR" sz="2000" dirty="0" err="1" smtClean="0">
                <a:latin typeface="Lucida Console" panose="020B0609040504020204" pitchFamily="49" charset="0"/>
              </a:rPr>
              <a:t>cluster_date</a:t>
            </a:r>
            <a:r>
              <a:rPr lang="fr-FR" sz="2000" dirty="0" smtClean="0">
                <a:latin typeface="Lucida Console" panose="020B0609040504020204" pitchFamily="49" charset="0"/>
              </a:rPr>
              <a:t>(x, </a:t>
            </a:r>
            <a:r>
              <a:rPr lang="fr-FR" sz="2000" dirty="0" err="1" smtClean="0">
                <a:latin typeface="Lucida Console" panose="020B0609040504020204" pitchFamily="49" charset="0"/>
              </a:rPr>
              <a:t>levels</a:t>
            </a:r>
            <a:r>
              <a:rPr lang="fr-FR" sz="2000" dirty="0" smtClean="0">
                <a:latin typeface="Lucida Console" panose="020B0609040504020204" pitchFamily="49" charset="0"/>
              </a:rPr>
              <a:t>))</a:t>
            </a:r>
          </a:p>
          <a:p>
            <a:pPr marL="0" indent="0">
              <a:buNone/>
            </a:pPr>
            <a:endParaRPr lang="fr-FR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de-DE" sz="2000" dirty="0" err="1" smtClean="0">
                <a:latin typeface="Lucida Console" panose="020B0609040504020204" pitchFamily="49" charset="0"/>
              </a:rPr>
              <a:t>for</a:t>
            </a:r>
            <a:r>
              <a:rPr lang="de-DE" sz="2000" dirty="0" smtClean="0">
                <a:latin typeface="Lucida Console" panose="020B0609040504020204" pitchFamily="49" charset="0"/>
              </a:rPr>
              <a:t> i in </a:t>
            </a:r>
            <a:r>
              <a:rPr lang="de-DE" sz="2000" dirty="0" err="1" smtClean="0">
                <a:latin typeface="Lucida Console" panose="020B0609040504020204" pitchFamily="49" charset="0"/>
              </a:rPr>
              <a:t>range</a:t>
            </a:r>
            <a:r>
              <a:rPr lang="de-DE" sz="2000" dirty="0" smtClean="0">
                <a:latin typeface="Lucida Console" panose="020B0609040504020204" pitchFamily="49" charset="0"/>
              </a:rPr>
              <a:t>(</a:t>
            </a:r>
            <a:r>
              <a:rPr lang="de-DE" sz="2000" dirty="0" err="1" smtClean="0">
                <a:latin typeface="Lucida Console" panose="020B0609040504020204" pitchFamily="49" charset="0"/>
              </a:rPr>
              <a:t>len</a:t>
            </a:r>
            <a:r>
              <a:rPr lang="de-DE" sz="2000" dirty="0" smtClean="0">
                <a:latin typeface="Lucida Console" panose="020B0609040504020204" pitchFamily="49" charset="0"/>
              </a:rPr>
              <a:t>(</a:t>
            </a:r>
            <a:r>
              <a:rPr lang="de-DE" sz="2000" dirty="0" err="1" smtClean="0">
                <a:latin typeface="Lucida Console" panose="020B0609040504020204" pitchFamily="49" charset="0"/>
              </a:rPr>
              <a:t>sent_levels</a:t>
            </a:r>
            <a:r>
              <a:rPr lang="de-DE" sz="2000" dirty="0" smtClean="0">
                <a:latin typeface="Lucida Console" panose="020B0609040504020204" pitchFamily="49" charset="0"/>
              </a:rPr>
              <a:t>)):</a:t>
            </a:r>
          </a:p>
          <a:p>
            <a:pPr marL="0" indent="0">
              <a:buNone/>
            </a:pPr>
            <a:r>
              <a:rPr lang="de-DE" sz="2000" dirty="0" smtClean="0">
                <a:latin typeface="Lucida Console" panose="020B0609040504020204" pitchFamily="49" charset="0"/>
              </a:rPr>
              <a:t>   </a:t>
            </a:r>
            <a:r>
              <a:rPr lang="de-DE" sz="2000" dirty="0" err="1" smtClean="0">
                <a:latin typeface="Lucida Console" panose="020B0609040504020204" pitchFamily="49" charset="0"/>
              </a:rPr>
              <a:t>temp</a:t>
            </a:r>
            <a:r>
              <a:rPr lang="de-DE" sz="2000" dirty="0" smtClean="0">
                <a:latin typeface="Lucida Console" panose="020B0609040504020204" pitchFamily="49" charset="0"/>
              </a:rPr>
              <a:t> = </a:t>
            </a:r>
            <a:r>
              <a:rPr lang="de-DE" sz="2000" dirty="0" err="1" smtClean="0">
                <a:latin typeface="Lucida Console" panose="020B0609040504020204" pitchFamily="49" charset="0"/>
              </a:rPr>
              <a:t>s.filter</a:t>
            </a:r>
            <a:r>
              <a:rPr lang="de-DE" sz="2000" dirty="0" smtClean="0">
                <a:latin typeface="Lucida Console" panose="020B0609040504020204" pitchFamily="49" charset="0"/>
              </a:rPr>
              <a:t>(</a:t>
            </a:r>
            <a:r>
              <a:rPr lang="de-DE" sz="2000" dirty="0" err="1" smtClean="0">
                <a:latin typeface="Lucida Console" panose="020B0609040504020204" pitchFamily="49" charset="0"/>
              </a:rPr>
              <a:t>lambda</a:t>
            </a:r>
            <a:r>
              <a:rPr lang="de-DE" sz="2000" dirty="0" smtClean="0">
                <a:latin typeface="Lucida Console" panose="020B0609040504020204" pitchFamily="49" charset="0"/>
              </a:rPr>
              <a:t> x: x[1] == i)</a:t>
            </a:r>
          </a:p>
          <a:p>
            <a:pPr marL="0" indent="0">
              <a:buNone/>
            </a:pPr>
            <a:r>
              <a:rPr lang="de-DE" sz="2000" dirty="0">
                <a:latin typeface="Lucida Console" panose="020B0609040504020204" pitchFamily="49" charset="0"/>
              </a:rPr>
              <a:t>	</a:t>
            </a:r>
            <a:r>
              <a:rPr lang="de-DE" sz="2000" dirty="0" smtClean="0">
                <a:latin typeface="Lucida Console" panose="020B0609040504020204" pitchFamily="49" charset="0"/>
              </a:rPr>
              <a:t>	.</a:t>
            </a:r>
            <a:r>
              <a:rPr lang="de-DE" sz="2000" dirty="0" err="1" smtClean="0">
                <a:latin typeface="Lucida Console" panose="020B0609040504020204" pitchFamily="49" charset="0"/>
              </a:rPr>
              <a:t>groupByKey</a:t>
            </a:r>
            <a:r>
              <a:rPr lang="de-DE" sz="2000" dirty="0" smtClean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2000" dirty="0">
                <a:latin typeface="Lucida Console" panose="020B0609040504020204" pitchFamily="49" charset="0"/>
              </a:rPr>
              <a:t>	</a:t>
            </a:r>
            <a:r>
              <a:rPr lang="de-DE" sz="2000" dirty="0" smtClean="0">
                <a:latin typeface="Lucida Console" panose="020B0609040504020204" pitchFamily="49" charset="0"/>
              </a:rPr>
              <a:t>	.</a:t>
            </a:r>
            <a:r>
              <a:rPr lang="de-DE" sz="2000" dirty="0" err="1" smtClean="0">
                <a:latin typeface="Lucida Console" panose="020B0609040504020204" pitchFamily="49" charset="0"/>
              </a:rPr>
              <a:t>map</a:t>
            </a:r>
            <a:r>
              <a:rPr lang="de-DE" sz="2000" dirty="0" smtClean="0">
                <a:latin typeface="Lucida Console" panose="020B0609040504020204" pitchFamily="49" charset="0"/>
              </a:rPr>
              <a:t>(</a:t>
            </a:r>
            <a:r>
              <a:rPr lang="de-DE" sz="2000" dirty="0" err="1" smtClean="0">
                <a:latin typeface="Lucida Console" panose="020B0609040504020204" pitchFamily="49" charset="0"/>
              </a:rPr>
              <a:t>lambda</a:t>
            </a:r>
            <a:r>
              <a:rPr lang="de-DE" sz="2000" dirty="0" smtClean="0">
                <a:latin typeface="Lucida Console" panose="020B0609040504020204" pitchFamily="49" charset="0"/>
              </a:rPr>
              <a:t> x: (x[0], (i, </a:t>
            </a:r>
            <a:r>
              <a:rPr lang="de-DE" sz="2000" dirty="0" err="1" smtClean="0">
                <a:latin typeface="Lucida Console" panose="020B0609040504020204" pitchFamily="49" charset="0"/>
              </a:rPr>
              <a:t>len</a:t>
            </a:r>
            <a:r>
              <a:rPr lang="de-DE" sz="2000" dirty="0" smtClean="0">
                <a:latin typeface="Lucida Console" panose="020B0609040504020204" pitchFamily="49" charset="0"/>
              </a:rPr>
              <a:t>(</a:t>
            </a:r>
            <a:r>
              <a:rPr lang="de-DE" sz="2000" dirty="0" err="1" smtClean="0">
                <a:latin typeface="Lucida Console" panose="020B0609040504020204" pitchFamily="49" charset="0"/>
              </a:rPr>
              <a:t>list</a:t>
            </a:r>
            <a:r>
              <a:rPr lang="de-DE" sz="2000" dirty="0" smtClean="0">
                <a:latin typeface="Lucida Console" panose="020B0609040504020204" pitchFamily="49" charset="0"/>
              </a:rPr>
              <a:t>(x[1])) - 1)))</a:t>
            </a:r>
          </a:p>
          <a:p>
            <a:pPr marL="0" indent="0">
              <a:buNone/>
            </a:pPr>
            <a:r>
              <a:rPr lang="de-DE" sz="2000" dirty="0" smtClean="0">
                <a:latin typeface="Lucida Console" panose="020B0609040504020204" pitchFamily="49" charset="0"/>
              </a:rPr>
              <a:t>   final = </a:t>
            </a:r>
            <a:r>
              <a:rPr lang="de-DE" sz="2000" dirty="0" err="1" smtClean="0">
                <a:latin typeface="Lucida Console" panose="020B0609040504020204" pitchFamily="49" charset="0"/>
              </a:rPr>
              <a:t>final.union</a:t>
            </a:r>
            <a:r>
              <a:rPr lang="de-DE" sz="2000" dirty="0" smtClean="0">
                <a:latin typeface="Lucida Console" panose="020B0609040504020204" pitchFamily="49" charset="0"/>
              </a:rPr>
              <a:t>(</a:t>
            </a:r>
            <a:r>
              <a:rPr lang="de-DE" sz="2000" dirty="0" err="1" smtClean="0">
                <a:latin typeface="Lucida Console" panose="020B0609040504020204" pitchFamily="49" charset="0"/>
              </a:rPr>
              <a:t>temp</a:t>
            </a:r>
            <a:r>
              <a:rPr lang="de-DE" sz="2000" dirty="0" smtClean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729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464"/>
            <a:ext cx="12192000" cy="6096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72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Mehr Daten aus unterschiedlichen Quellen</a:t>
            </a:r>
          </a:p>
          <a:p>
            <a:r>
              <a:rPr lang="de-DE" dirty="0" smtClean="0"/>
              <a:t>Konsistenz</a:t>
            </a:r>
          </a:p>
          <a:p>
            <a:r>
              <a:rPr lang="de-DE" dirty="0" smtClean="0"/>
              <a:t>Bessere Sentiment-Analyse</a:t>
            </a:r>
          </a:p>
        </p:txBody>
      </p:sp>
    </p:spTree>
    <p:extLst>
      <p:ext uri="{BB962C8B-B14F-4D97-AF65-F5344CB8AC3E}">
        <p14:creationId xmlns:p14="http://schemas.microsoft.com/office/powerpoint/2010/main" val="127260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32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Console</vt:lpstr>
      <vt:lpstr>Office</vt:lpstr>
      <vt:lpstr>Big Data  Bitcoin Kurse &amp; Twitter</vt:lpstr>
      <vt:lpstr>Data Input</vt:lpstr>
      <vt:lpstr>Bitcoin Stack</vt:lpstr>
      <vt:lpstr>Spark Workflow</vt:lpstr>
      <vt:lpstr>Result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Tristan Kreuziger</dc:creator>
  <cp:lastModifiedBy>Tristan Kreuziger</cp:lastModifiedBy>
  <cp:revision>4</cp:revision>
  <dcterms:created xsi:type="dcterms:W3CDTF">2018-02-02T14:28:01Z</dcterms:created>
  <dcterms:modified xsi:type="dcterms:W3CDTF">2018-02-02T14:42:52Z</dcterms:modified>
</cp:coreProperties>
</file>